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8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580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421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976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42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752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64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02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86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768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13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554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5969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580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6825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70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042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82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CCFDEFE-6251-4F58-BD8C-3FA9996CC08D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FA6B682-A3EE-45C1-838C-91EB08131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381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.jpg"/><Relationship Id="rId7" Type="http://schemas.openxmlformats.org/officeDocument/2006/relationships/slide" Target="slide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slide" Target="slide6.xml"/><Relationship Id="rId5" Type="http://schemas.openxmlformats.org/officeDocument/2006/relationships/image" Target="../media/image4.jpeg"/><Relationship Id="rId10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06472" y="1705971"/>
            <a:ext cx="83933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latin typeface="Segoe Print" panose="02000600000000000000" pitchFamily="2" charset="0"/>
              </a:rPr>
              <a:t>Великие русские композиторы - классики </a:t>
            </a:r>
            <a:endParaRPr lang="ru-RU" sz="66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909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76" y="1774210"/>
            <a:ext cx="2103632" cy="2532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63" y="4320572"/>
            <a:ext cx="2097374" cy="2530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193" y="1774210"/>
            <a:ext cx="2003159" cy="2530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501" y="4332014"/>
            <a:ext cx="2104087" cy="2530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650" y="1789740"/>
            <a:ext cx="1935083" cy="2530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86404" y="752773"/>
            <a:ext cx="116477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Нажмите на крестик для просмотра иллюстрации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1" name="Крест 10">
            <a:hlinkClick r:id="rId7" action="ppaction://hlinksldjump"/>
          </p:cNvPr>
          <p:cNvSpPr/>
          <p:nvPr/>
        </p:nvSpPr>
        <p:spPr>
          <a:xfrm rot="2820666">
            <a:off x="2308968" y="3946554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Крест 12">
            <a:hlinkClick r:id="rId8" action="ppaction://hlinksldjump"/>
          </p:cNvPr>
          <p:cNvSpPr/>
          <p:nvPr/>
        </p:nvSpPr>
        <p:spPr>
          <a:xfrm rot="2820666">
            <a:off x="6351546" y="3936435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Крест 13">
            <a:hlinkClick r:id="rId9" action="ppaction://hlinksldjump"/>
          </p:cNvPr>
          <p:cNvSpPr/>
          <p:nvPr/>
        </p:nvSpPr>
        <p:spPr>
          <a:xfrm rot="2820666">
            <a:off x="10042606" y="3946554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Крест 14">
            <a:hlinkClick r:id="rId10" action="ppaction://hlinksldjump"/>
          </p:cNvPr>
          <p:cNvSpPr/>
          <p:nvPr/>
        </p:nvSpPr>
        <p:spPr>
          <a:xfrm rot="2820666">
            <a:off x="4368155" y="6375772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Крест 15">
            <a:hlinkClick r:id="rId11" action="ppaction://hlinksldjump"/>
          </p:cNvPr>
          <p:cNvSpPr/>
          <p:nvPr/>
        </p:nvSpPr>
        <p:spPr>
          <a:xfrm rot="2820666">
            <a:off x="8730272" y="6395367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248108" y="2573171"/>
            <a:ext cx="190308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Михаил Иванович </a:t>
            </a:r>
          </a:p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Глинка</a:t>
            </a:r>
            <a:endParaRPr lang="ru-RU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54278" y="2573171"/>
            <a:ext cx="200086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Модест Петрович </a:t>
            </a:r>
          </a:p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Мусоргский </a:t>
            </a:r>
            <a:endParaRPr lang="ru-RU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909445" y="2580820"/>
            <a:ext cx="20601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Николай Андреевич </a:t>
            </a:r>
          </a:p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Римский-Корсаков</a:t>
            </a:r>
            <a:endParaRPr lang="ru-RU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6060" y="5492131"/>
            <a:ext cx="252825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Александр Порфирьевич </a:t>
            </a:r>
          </a:p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Бородин</a:t>
            </a:r>
            <a:endParaRPr lang="ru-RU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669413" y="5492131"/>
            <a:ext cx="14382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Петр Ильич </a:t>
            </a:r>
          </a:p>
          <a:p>
            <a:pPr algn="ctr"/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Print" panose="02000600000000000000" pitchFamily="2" charset="0"/>
              </a:rPr>
              <a:t>Чайковский</a:t>
            </a:r>
            <a:endParaRPr lang="ru-RU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861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4764" y="136441"/>
            <a:ext cx="6487236" cy="271695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200" dirty="0" smtClean="0">
                <a:latin typeface="Segoe Print" panose="02000600000000000000" pitchFamily="2" charset="0"/>
              </a:rPr>
              <a:t>Михаил Иванович </a:t>
            </a:r>
            <a:br>
              <a:rPr lang="ru-RU" sz="4200" dirty="0" smtClean="0">
                <a:latin typeface="Segoe Print" panose="02000600000000000000" pitchFamily="2" charset="0"/>
              </a:rPr>
            </a:br>
            <a:r>
              <a:rPr lang="ru-RU" sz="4200" dirty="0" smtClean="0">
                <a:latin typeface="Segoe Print" panose="02000600000000000000" pitchFamily="2" charset="0"/>
              </a:rPr>
              <a:t>глинка</a:t>
            </a:r>
            <a:br>
              <a:rPr lang="ru-RU" sz="4200" dirty="0" smtClean="0">
                <a:latin typeface="Segoe Print" panose="02000600000000000000" pitchFamily="2" charset="0"/>
              </a:rPr>
            </a:br>
            <a:r>
              <a:rPr lang="ru-RU" sz="4200" dirty="0" smtClean="0">
                <a:latin typeface="Segoe Print" panose="02000600000000000000" pitchFamily="2" charset="0"/>
              </a:rPr>
              <a:t>(1804-1857)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536"/>
            <a:ext cx="5704764" cy="686853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Крест 4">
            <a:hlinkClick r:id="rId3" action="ppaction://hlinksldjump"/>
          </p:cNvPr>
          <p:cNvSpPr/>
          <p:nvPr/>
        </p:nvSpPr>
        <p:spPr>
          <a:xfrm rot="2820666">
            <a:off x="4751918" y="6321265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815013" y="2853396"/>
            <a:ext cx="59864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Если русская наука началась с Михаила Ломоносова, поэзия – с Александра Пушкина, то русская музыка – с Михаила Глинки. Именно его творчество стало отправной точкой и примером для всех последующих русских композиторов. Михаил Иванович Глинка – для нашей отечественной музыкальной культуры это не только выдающаяся, но весьма значимая творческая личность, так как, основываясь на традициях народного искусства и опираясь на достижения европейской музыки, он завершил формирование русской композиторской школы.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6536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0823" y="155939"/>
            <a:ext cx="5839418" cy="2527617"/>
          </a:xfrm>
        </p:spPr>
        <p:txBody>
          <a:bodyPr>
            <a:noAutofit/>
          </a:bodyPr>
          <a:lstStyle/>
          <a:p>
            <a:pPr algn="ctr"/>
            <a:r>
              <a:rPr lang="ru-RU" sz="3800" dirty="0" smtClean="0">
                <a:latin typeface="Segoe Print" panose="02000600000000000000" pitchFamily="2" charset="0"/>
              </a:rPr>
              <a:t>Александр Порфирьевич Бородин</a:t>
            </a:r>
            <a:br>
              <a:rPr lang="ru-RU" sz="3800" dirty="0" smtClean="0">
                <a:latin typeface="Segoe Print" panose="02000600000000000000" pitchFamily="2" charset="0"/>
              </a:rPr>
            </a:br>
            <a:r>
              <a:rPr lang="ru-RU" sz="3800" dirty="0" smtClean="0">
                <a:latin typeface="Segoe Print" panose="02000600000000000000" pitchFamily="2" charset="0"/>
              </a:rPr>
              <a:t>(1833-1887)</a:t>
            </a:r>
            <a:endParaRPr lang="ru-RU" sz="3800" dirty="0">
              <a:latin typeface="Segoe Print" panose="02000600000000000000" pitchFamily="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154"/>
            <a:ext cx="5745707" cy="693315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Крест 4">
            <a:hlinkClick r:id="rId3" action="ppaction://hlinksldjump"/>
          </p:cNvPr>
          <p:cNvSpPr/>
          <p:nvPr/>
        </p:nvSpPr>
        <p:spPr>
          <a:xfrm rot="2820666">
            <a:off x="4751918" y="6321265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80823" y="3128963"/>
            <a:ext cx="6092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Такие люди рождаются раз в сотню лет – можно с уверенностью сказать об Александре Порфирьевиче Бородине, ведь круг его интересов, знаний и умений настолько велик, что становится очевидно: это не простой человек, это истинный гений.</a:t>
            </a:r>
          </a:p>
          <a:p>
            <a:r>
              <a:rPr lang="ru-RU" dirty="0"/>
              <a:t>Ещё одна особенность – таланты Бородина практически невозможно рассматривать в отрыве друг от друга. Бородин-композитор, Бородин-химик, просветитель, поэт - не просто грани одной личности, а словно детали мозаики, дополняющие и поддерживающие друг друга.</a:t>
            </a:r>
          </a:p>
        </p:txBody>
      </p:sp>
    </p:spTree>
    <p:extLst>
      <p:ext uri="{BB962C8B-B14F-4D97-AF65-F5344CB8AC3E}">
        <p14:creationId xmlns:p14="http://schemas.microsoft.com/office/powerpoint/2010/main" val="39732474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7225" y="115936"/>
            <a:ext cx="6032309" cy="3169313"/>
          </a:xfrm>
        </p:spPr>
        <p:txBody>
          <a:bodyPr>
            <a:noAutofit/>
          </a:bodyPr>
          <a:lstStyle/>
          <a:p>
            <a:pPr algn="ctr"/>
            <a:r>
              <a:rPr lang="ru-RU" sz="3800" dirty="0" smtClean="0">
                <a:latin typeface="Segoe Print" panose="02000600000000000000" pitchFamily="2" charset="0"/>
              </a:rPr>
              <a:t>Модест Петрович Мусоргский </a:t>
            </a:r>
            <a:br>
              <a:rPr lang="ru-RU" sz="3800" dirty="0" smtClean="0">
                <a:latin typeface="Segoe Print" panose="02000600000000000000" pitchFamily="2" charset="0"/>
              </a:rPr>
            </a:br>
            <a:r>
              <a:rPr lang="ru-RU" sz="3800" dirty="0" smtClean="0">
                <a:latin typeface="Segoe Print" panose="02000600000000000000" pitchFamily="2" charset="0"/>
              </a:rPr>
              <a:t>(1839-1881)</a:t>
            </a:r>
            <a:endParaRPr lang="ru-RU" sz="3800" dirty="0">
              <a:latin typeface="Segoe Print" panose="02000600000000000000" pitchFamily="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389"/>
            <a:ext cx="5472752" cy="691438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Крест 4">
            <a:hlinkClick r:id="rId3" action="ppaction://hlinksldjump"/>
          </p:cNvPr>
          <p:cNvSpPr/>
          <p:nvPr/>
        </p:nvSpPr>
        <p:spPr>
          <a:xfrm rot="2820666">
            <a:off x="4751918" y="6321265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29288" y="3599099"/>
            <a:ext cx="61007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Он был вызывающе смелым и одним из самых фатальных музыкальных творцов XIX века. Гениальная личность, новатор, который опередил своё время и оказал значительное влияние на развитие не только русской, но и европейской музыки. Жизнь Мусоргского, так же как и судьба его произведений была сложна, однако слава о композиторе будет вечной, ведь его музыка пропитана любовью к русской земле и народу, который на ней проживает.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069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2475" y="218016"/>
            <a:ext cx="5199796" cy="1507067"/>
          </a:xfrm>
        </p:spPr>
        <p:txBody>
          <a:bodyPr>
            <a:noAutofit/>
          </a:bodyPr>
          <a:lstStyle/>
          <a:p>
            <a:pPr algn="ctr"/>
            <a:r>
              <a:rPr lang="ru-RU" sz="3800" dirty="0" smtClean="0">
                <a:latin typeface="Segoe Print" panose="02000600000000000000" pitchFamily="2" charset="0"/>
              </a:rPr>
              <a:t>Петр Ильич </a:t>
            </a:r>
            <a:br>
              <a:rPr lang="ru-RU" sz="3800" dirty="0" smtClean="0">
                <a:latin typeface="Segoe Print" panose="02000600000000000000" pitchFamily="2" charset="0"/>
              </a:rPr>
            </a:br>
            <a:r>
              <a:rPr lang="ru-RU" sz="3800" dirty="0" smtClean="0">
                <a:latin typeface="Segoe Print" panose="02000600000000000000" pitchFamily="2" charset="0"/>
              </a:rPr>
              <a:t>Чайковский </a:t>
            </a:r>
            <a:br>
              <a:rPr lang="ru-RU" sz="3800" dirty="0" smtClean="0">
                <a:latin typeface="Segoe Print" panose="02000600000000000000" pitchFamily="2" charset="0"/>
              </a:rPr>
            </a:br>
            <a:r>
              <a:rPr lang="ru-RU" sz="3800" dirty="0" smtClean="0">
                <a:latin typeface="Segoe Print" panose="02000600000000000000" pitchFamily="2" charset="0"/>
              </a:rPr>
              <a:t>(1840-1893)</a:t>
            </a:r>
            <a:endParaRPr lang="ru-RU" sz="3800" dirty="0">
              <a:latin typeface="Segoe Print" panose="02000600000000000000" pitchFamily="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01616" cy="6858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Крест 4">
            <a:hlinkClick r:id="rId3" action="ppaction://hlinksldjump"/>
          </p:cNvPr>
          <p:cNvSpPr/>
          <p:nvPr/>
        </p:nvSpPr>
        <p:spPr>
          <a:xfrm rot="2820666">
            <a:off x="4751918" y="6321265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57913" y="2343150"/>
            <a:ext cx="55721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Один из самых сентиментальных и лиричных композиторов, овеянный всемирной славой. Его именем в России названа главная вотчина, воспитывающая российских музыкантов – Московская государственная консерватория. А также престижный международный конкурс академических исполнителей, крупнейшее событие мирового масштаба. Пётр Ильич Чайковский – выдающий русский композитор, целиком отдававший себя миру вдохновения и создавший такие гениальные творения, что они во всём мире в нынешнее время являются самыми исполняемыми произведениями.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3037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3807" y="142249"/>
            <a:ext cx="6528180" cy="3016155"/>
          </a:xfrm>
        </p:spPr>
        <p:txBody>
          <a:bodyPr>
            <a:noAutofit/>
          </a:bodyPr>
          <a:lstStyle/>
          <a:p>
            <a:pPr algn="ctr"/>
            <a:r>
              <a:rPr lang="ru-RU" sz="3500" dirty="0" smtClean="0">
                <a:latin typeface="Segoe Print" panose="02000600000000000000" pitchFamily="2" charset="0"/>
              </a:rPr>
              <a:t>Николай Андреевич </a:t>
            </a:r>
            <a:br>
              <a:rPr lang="ru-RU" sz="3500" dirty="0" smtClean="0">
                <a:latin typeface="Segoe Print" panose="02000600000000000000" pitchFamily="2" charset="0"/>
              </a:rPr>
            </a:br>
            <a:r>
              <a:rPr lang="ru-RU" sz="3500" dirty="0" smtClean="0">
                <a:latin typeface="Segoe Print" panose="02000600000000000000" pitchFamily="2" charset="0"/>
              </a:rPr>
              <a:t>Римский – Корсаков</a:t>
            </a:r>
            <a:br>
              <a:rPr lang="ru-RU" sz="3500" dirty="0" smtClean="0">
                <a:latin typeface="Segoe Print" panose="02000600000000000000" pitchFamily="2" charset="0"/>
              </a:rPr>
            </a:br>
            <a:r>
              <a:rPr lang="ru-RU" sz="3500" dirty="0" smtClean="0">
                <a:latin typeface="Segoe Print" panose="02000600000000000000" pitchFamily="2" charset="0"/>
              </a:rPr>
              <a:t>(1844-1908)</a:t>
            </a:r>
            <a:endParaRPr lang="ru-RU" sz="3500" dirty="0">
              <a:latin typeface="Segoe Print" panose="02000600000000000000" pitchFamily="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046"/>
            <a:ext cx="5663821" cy="687204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Крест 4">
            <a:hlinkClick r:id="rId3" action="ppaction://hlinksldjump"/>
          </p:cNvPr>
          <p:cNvSpPr/>
          <p:nvPr/>
        </p:nvSpPr>
        <p:spPr>
          <a:xfrm rot="2820666">
            <a:off x="4751918" y="6321265"/>
            <a:ext cx="261910" cy="280312"/>
          </a:xfrm>
          <a:prstGeom prst="plus">
            <a:avLst/>
          </a:prstGeom>
          <a:solidFill>
            <a:schemeClr val="tx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27522" y="2803941"/>
            <a:ext cx="60007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Самый народный из всех русских композиторов, создатель композиторской школы, востребованной и сегодня, профессор консерватории без консерваторского образования, патриот исконной культуры своей страны - Николай Андреевич Римский-Корсаков. В век технического прогресса и грандиозных государственных преобразований, на сломе эпох его вдохновение черпало свои силы не в индустриальной цивилизации или человеческих страстях, а в русской природе, напевах родной земли, простых, известных с детства сюжетах былин, легенд и сказок.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6758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94</TotalTime>
  <Words>421</Words>
  <Application>Microsoft Office PowerPoint</Application>
  <PresentationFormat>Широкоэкранный</PresentationFormat>
  <Paragraphs>23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Century Gothic</vt:lpstr>
      <vt:lpstr>Segoe Print</vt:lpstr>
      <vt:lpstr>Wingdings 3</vt:lpstr>
      <vt:lpstr>Сектор</vt:lpstr>
      <vt:lpstr>Презентация PowerPoint</vt:lpstr>
      <vt:lpstr>Презентация PowerPoint</vt:lpstr>
      <vt:lpstr>Михаил Иванович  глинка (1804-1857) </vt:lpstr>
      <vt:lpstr>Александр Порфирьевич Бородин (1833-1887)</vt:lpstr>
      <vt:lpstr>Модест Петрович Мусоргский  (1839-1881)</vt:lpstr>
      <vt:lpstr>Петр Ильич  Чайковский  (1840-1893)</vt:lpstr>
      <vt:lpstr>Николай Андреевич  Римский – Корсаков (1844-1908)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</dc:creator>
  <cp:lastModifiedBy>Владимир</cp:lastModifiedBy>
  <cp:revision>9</cp:revision>
  <dcterms:created xsi:type="dcterms:W3CDTF">2020-05-14T08:14:30Z</dcterms:created>
  <dcterms:modified xsi:type="dcterms:W3CDTF">2020-05-14T09:48:45Z</dcterms:modified>
</cp:coreProperties>
</file>