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306" r:id="rId3"/>
    <p:sldId id="258" r:id="rId4"/>
    <p:sldId id="257" r:id="rId5"/>
    <p:sldId id="259" r:id="rId6"/>
    <p:sldId id="261" r:id="rId7"/>
    <p:sldId id="319" r:id="rId8"/>
    <p:sldId id="320" r:id="rId9"/>
    <p:sldId id="321" r:id="rId10"/>
    <p:sldId id="322" r:id="rId11"/>
    <p:sldId id="323" r:id="rId12"/>
    <p:sldId id="324" r:id="rId13"/>
    <p:sldId id="326" r:id="rId14"/>
    <p:sldId id="279" r:id="rId15"/>
    <p:sldId id="332" r:id="rId16"/>
    <p:sldId id="281" r:id="rId17"/>
    <p:sldId id="282" r:id="rId18"/>
    <p:sldId id="334" r:id="rId19"/>
    <p:sldId id="335" r:id="rId20"/>
    <p:sldId id="336" r:id="rId21"/>
    <p:sldId id="283" r:id="rId22"/>
    <p:sldId id="286" r:id="rId23"/>
    <p:sldId id="287" r:id="rId24"/>
    <p:sldId id="288" r:id="rId25"/>
    <p:sldId id="327" r:id="rId26"/>
    <p:sldId id="318" r:id="rId27"/>
    <p:sldId id="290" r:id="rId28"/>
    <p:sldId id="305" r:id="rId29"/>
    <p:sldId id="328" r:id="rId30"/>
    <p:sldId id="329" r:id="rId31"/>
    <p:sldId id="33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5" autoAdjust="0"/>
    <p:restoredTop sz="94585" autoAdjust="0"/>
  </p:normalViewPr>
  <p:slideViewPr>
    <p:cSldViewPr>
      <p:cViewPr varScale="1">
        <p:scale>
          <a:sx n="68" d="100"/>
          <a:sy n="68" d="100"/>
        </p:scale>
        <p:origin x="-159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B9366E-60B2-421F-BE0C-EDA2EC925FD9}" type="doc">
      <dgm:prSet loTypeId="urn:microsoft.com/office/officeart/2005/8/layout/default#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C84AF96-F512-4B9B-864D-A65D2E60DA6F}">
      <dgm:prSet phldrT="[Текст]" custT="1"/>
      <dgm:spPr/>
      <dgm:t>
        <a:bodyPr/>
        <a:lstStyle/>
        <a:p>
          <a:r>
            <a:rPr lang="ru-RU" sz="3200" dirty="0" smtClean="0"/>
            <a:t>тематический</a:t>
          </a:r>
          <a:endParaRPr lang="ru-RU" sz="3200" dirty="0"/>
        </a:p>
      </dgm:t>
    </dgm:pt>
    <dgm:pt modelId="{00065466-5D36-41AC-B424-C1A76ACFEC5E}" type="parTrans" cxnId="{30D5586E-3FC7-4803-BA11-26D106A14C02}">
      <dgm:prSet/>
      <dgm:spPr/>
      <dgm:t>
        <a:bodyPr/>
        <a:lstStyle/>
        <a:p>
          <a:endParaRPr lang="ru-RU"/>
        </a:p>
      </dgm:t>
    </dgm:pt>
    <dgm:pt modelId="{47CB150A-28C8-4188-8479-0377850DE269}" type="sibTrans" cxnId="{30D5586E-3FC7-4803-BA11-26D106A14C02}">
      <dgm:prSet/>
      <dgm:spPr/>
      <dgm:t>
        <a:bodyPr/>
        <a:lstStyle/>
        <a:p>
          <a:endParaRPr lang="ru-RU"/>
        </a:p>
      </dgm:t>
    </dgm:pt>
    <dgm:pt modelId="{0180B57D-3523-4B03-87AA-EC69F81C8894}">
      <dgm:prSet phldrT="[Текст]" custT="1"/>
      <dgm:spPr/>
      <dgm:t>
        <a:bodyPr/>
        <a:lstStyle/>
        <a:p>
          <a:r>
            <a:rPr lang="ru-RU" sz="3200" dirty="0" smtClean="0"/>
            <a:t>логический</a:t>
          </a:r>
          <a:endParaRPr lang="ru-RU" sz="3200" dirty="0"/>
        </a:p>
      </dgm:t>
    </dgm:pt>
    <dgm:pt modelId="{B863E7DB-70B7-4A8C-A7C4-6C9E76B5CF28}" type="parTrans" cxnId="{BC28BBC3-5767-4329-9D23-F9883C0A2213}">
      <dgm:prSet/>
      <dgm:spPr/>
      <dgm:t>
        <a:bodyPr/>
        <a:lstStyle/>
        <a:p>
          <a:endParaRPr lang="ru-RU"/>
        </a:p>
      </dgm:t>
    </dgm:pt>
    <dgm:pt modelId="{37E6FD9F-15F4-4359-8CBF-CA6AD4127E4D}" type="sibTrans" cxnId="{BC28BBC3-5767-4329-9D23-F9883C0A2213}">
      <dgm:prSet/>
      <dgm:spPr/>
      <dgm:t>
        <a:bodyPr/>
        <a:lstStyle/>
        <a:p>
          <a:endParaRPr lang="ru-RU"/>
        </a:p>
      </dgm:t>
    </dgm:pt>
    <dgm:pt modelId="{9EE3DF54-EAF3-4368-ACD7-5C860B671700}">
      <dgm:prSet phldrT="[Текст]" custT="1"/>
      <dgm:spPr/>
      <dgm:t>
        <a:bodyPr/>
        <a:lstStyle/>
        <a:p>
          <a:r>
            <a:rPr lang="ru-RU" sz="3200" dirty="0" smtClean="0"/>
            <a:t>тренировочный</a:t>
          </a:r>
          <a:endParaRPr lang="ru-RU" sz="3200" dirty="0"/>
        </a:p>
      </dgm:t>
    </dgm:pt>
    <dgm:pt modelId="{86538E65-363F-40E8-9780-0AF7286396F9}" type="parTrans" cxnId="{CFAB3763-4358-4C9F-984E-B634F2A0CFD7}">
      <dgm:prSet/>
      <dgm:spPr/>
      <dgm:t>
        <a:bodyPr/>
        <a:lstStyle/>
        <a:p>
          <a:endParaRPr lang="ru-RU"/>
        </a:p>
      </dgm:t>
    </dgm:pt>
    <dgm:pt modelId="{7F327F63-4164-458C-BCD1-461D3EEB400F}" type="sibTrans" cxnId="{CFAB3763-4358-4C9F-984E-B634F2A0CFD7}">
      <dgm:prSet/>
      <dgm:spPr/>
      <dgm:t>
        <a:bodyPr/>
        <a:lstStyle/>
        <a:p>
          <a:endParaRPr lang="ru-RU"/>
        </a:p>
      </dgm:t>
    </dgm:pt>
    <dgm:pt modelId="{8466423D-652C-4AD9-A05C-2C5FA146F69C}">
      <dgm:prSet phldrT="[Текст]" custT="1"/>
      <dgm:spPr/>
      <dgm:t>
        <a:bodyPr/>
        <a:lstStyle/>
        <a:p>
          <a:r>
            <a:rPr lang="ru-RU" sz="3200" dirty="0" smtClean="0"/>
            <a:t>индивидуальный</a:t>
          </a:r>
          <a:endParaRPr lang="ru-RU" sz="3200" dirty="0"/>
        </a:p>
      </dgm:t>
    </dgm:pt>
    <dgm:pt modelId="{5CF84C18-33EE-4700-811B-B70679AC85D6}" type="parTrans" cxnId="{4927EDB6-C371-45EA-9D49-BCCC87C0FD53}">
      <dgm:prSet/>
      <dgm:spPr/>
      <dgm:t>
        <a:bodyPr/>
        <a:lstStyle/>
        <a:p>
          <a:endParaRPr lang="ru-RU"/>
        </a:p>
      </dgm:t>
    </dgm:pt>
    <dgm:pt modelId="{69552F47-3C2E-4A17-B242-0DD89D5FA7A2}" type="sibTrans" cxnId="{4927EDB6-C371-45EA-9D49-BCCC87C0FD53}">
      <dgm:prSet/>
      <dgm:spPr/>
      <dgm:t>
        <a:bodyPr/>
        <a:lstStyle/>
        <a:p>
          <a:endParaRPr lang="ru-RU"/>
        </a:p>
      </dgm:t>
    </dgm:pt>
    <dgm:pt modelId="{F7401A0B-C4D4-4768-AD0D-689929650ED2}">
      <dgm:prSet phldrT="[Текст]" custT="1"/>
      <dgm:spPr/>
      <dgm:t>
        <a:bodyPr/>
        <a:lstStyle/>
        <a:p>
          <a:r>
            <a:rPr lang="ru-RU" sz="3200" dirty="0" smtClean="0"/>
            <a:t>временной</a:t>
          </a:r>
          <a:endParaRPr lang="ru-RU" sz="3200" dirty="0"/>
        </a:p>
      </dgm:t>
    </dgm:pt>
    <dgm:pt modelId="{A9E52BA7-8B4C-46BA-A7A7-8BE39E12EF45}" type="parTrans" cxnId="{6ED323B8-1AF4-4D40-B1A8-3B1E8980A2F0}">
      <dgm:prSet/>
      <dgm:spPr/>
      <dgm:t>
        <a:bodyPr/>
        <a:lstStyle/>
        <a:p>
          <a:endParaRPr lang="ru-RU"/>
        </a:p>
      </dgm:t>
    </dgm:pt>
    <dgm:pt modelId="{491D061C-1827-4781-8826-462CEBB80F3B}" type="sibTrans" cxnId="{6ED323B8-1AF4-4D40-B1A8-3B1E8980A2F0}">
      <dgm:prSet/>
      <dgm:spPr/>
      <dgm:t>
        <a:bodyPr/>
        <a:lstStyle/>
        <a:p>
          <a:endParaRPr lang="ru-RU"/>
        </a:p>
      </dgm:t>
    </dgm:pt>
    <dgm:pt modelId="{561BF51F-1714-48D5-A1C1-A8794807F5D6}">
      <dgm:prSet custT="1"/>
      <dgm:spPr/>
      <dgm:t>
        <a:bodyPr/>
        <a:lstStyle/>
        <a:p>
          <a:r>
            <a:rPr lang="ru-RU" sz="3200" dirty="0" smtClean="0"/>
            <a:t>контролирующий</a:t>
          </a:r>
          <a:endParaRPr lang="ru-RU" sz="3200" dirty="0"/>
        </a:p>
      </dgm:t>
    </dgm:pt>
    <dgm:pt modelId="{6AD94AC4-44A7-4DE0-8236-CAE40FE75642}" type="parTrans" cxnId="{439DFA26-2BB7-4668-B054-6D29442F6B07}">
      <dgm:prSet/>
      <dgm:spPr/>
      <dgm:t>
        <a:bodyPr/>
        <a:lstStyle/>
        <a:p>
          <a:endParaRPr lang="ru-RU"/>
        </a:p>
      </dgm:t>
    </dgm:pt>
    <dgm:pt modelId="{AED5CE37-972C-46BA-BED7-AF8F2D32410D}" type="sibTrans" cxnId="{439DFA26-2BB7-4668-B054-6D29442F6B07}">
      <dgm:prSet/>
      <dgm:spPr/>
      <dgm:t>
        <a:bodyPr/>
        <a:lstStyle/>
        <a:p>
          <a:endParaRPr lang="ru-RU"/>
        </a:p>
      </dgm:t>
    </dgm:pt>
    <dgm:pt modelId="{D2EF2A2E-9FCD-42F3-B75A-A776410BADD8}" type="pres">
      <dgm:prSet presAssocID="{93B9366E-60B2-421F-BE0C-EDA2EC925FD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793F31B-26C2-4405-933D-9451AF2C888C}" type="pres">
      <dgm:prSet presAssocID="{6C84AF96-F512-4B9B-864D-A65D2E60DA6F}" presName="node" presStyleLbl="node1" presStyleIdx="0" presStyleCnt="6" custScaleX="88194" custLinFactNeighborX="-29785" custLinFactNeighborY="3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0BCE20-5879-4265-96EC-71AB99ECAC6B}" type="pres">
      <dgm:prSet presAssocID="{47CB150A-28C8-4188-8479-0377850DE269}" presName="sibTrans" presStyleCnt="0"/>
      <dgm:spPr/>
    </dgm:pt>
    <dgm:pt modelId="{710A604C-E94D-4070-90E9-99EA6E7FBDC5}" type="pres">
      <dgm:prSet presAssocID="{0180B57D-3523-4B03-87AA-EC69F81C889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E3DB50-73F9-4624-ABFE-32D2344FFCD2}" type="pres">
      <dgm:prSet presAssocID="{37E6FD9F-15F4-4359-8CBF-CA6AD4127E4D}" presName="sibTrans" presStyleCnt="0"/>
      <dgm:spPr/>
    </dgm:pt>
    <dgm:pt modelId="{D4B56B86-9AAA-4814-91C0-51D136FD4A71}" type="pres">
      <dgm:prSet presAssocID="{9EE3DF54-EAF3-4368-ACD7-5C860B67170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0B32D-14A7-480F-A4F7-4A892818A9B7}" type="pres">
      <dgm:prSet presAssocID="{7F327F63-4164-458C-BCD1-461D3EEB400F}" presName="sibTrans" presStyleCnt="0"/>
      <dgm:spPr/>
    </dgm:pt>
    <dgm:pt modelId="{F3BE16E2-89A7-47F0-BB02-CE3805EE5E99}" type="pres">
      <dgm:prSet presAssocID="{8466423D-652C-4AD9-A05C-2C5FA146F69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7E097-4C65-497C-AB4F-BC5D6CCB091E}" type="pres">
      <dgm:prSet presAssocID="{69552F47-3C2E-4A17-B242-0DD89D5FA7A2}" presName="sibTrans" presStyleCnt="0"/>
      <dgm:spPr/>
    </dgm:pt>
    <dgm:pt modelId="{612607D7-4576-44B2-A297-6D96AAC2CE5D}" type="pres">
      <dgm:prSet presAssocID="{F7401A0B-C4D4-4768-AD0D-689929650ED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3EFA2A-30F2-4F91-A63A-702C74A69ABE}" type="pres">
      <dgm:prSet presAssocID="{491D061C-1827-4781-8826-462CEBB80F3B}" presName="sibTrans" presStyleCnt="0"/>
      <dgm:spPr/>
    </dgm:pt>
    <dgm:pt modelId="{1D2DE4FE-3C2F-4C8B-A20E-9357EE3E8371}" type="pres">
      <dgm:prSet presAssocID="{561BF51F-1714-48D5-A1C1-A8794807F5D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6E86A5D-951A-494B-A613-C5E9EFD1F75F}" type="presOf" srcId="{6C84AF96-F512-4B9B-864D-A65D2E60DA6F}" destId="{5793F31B-26C2-4405-933D-9451AF2C888C}" srcOrd="0" destOrd="0" presId="urn:microsoft.com/office/officeart/2005/8/layout/default#1"/>
    <dgm:cxn modelId="{CFAB3763-4358-4C9F-984E-B634F2A0CFD7}" srcId="{93B9366E-60B2-421F-BE0C-EDA2EC925FD9}" destId="{9EE3DF54-EAF3-4368-ACD7-5C860B671700}" srcOrd="2" destOrd="0" parTransId="{86538E65-363F-40E8-9780-0AF7286396F9}" sibTransId="{7F327F63-4164-458C-BCD1-461D3EEB400F}"/>
    <dgm:cxn modelId="{F492CD9A-6CA2-4F09-8EDF-5C7E697C4434}" type="presOf" srcId="{9EE3DF54-EAF3-4368-ACD7-5C860B671700}" destId="{D4B56B86-9AAA-4814-91C0-51D136FD4A71}" srcOrd="0" destOrd="0" presId="urn:microsoft.com/office/officeart/2005/8/layout/default#1"/>
    <dgm:cxn modelId="{4927EDB6-C371-45EA-9D49-BCCC87C0FD53}" srcId="{93B9366E-60B2-421F-BE0C-EDA2EC925FD9}" destId="{8466423D-652C-4AD9-A05C-2C5FA146F69C}" srcOrd="3" destOrd="0" parTransId="{5CF84C18-33EE-4700-811B-B70679AC85D6}" sibTransId="{69552F47-3C2E-4A17-B242-0DD89D5FA7A2}"/>
    <dgm:cxn modelId="{30D5586E-3FC7-4803-BA11-26D106A14C02}" srcId="{93B9366E-60B2-421F-BE0C-EDA2EC925FD9}" destId="{6C84AF96-F512-4B9B-864D-A65D2E60DA6F}" srcOrd="0" destOrd="0" parTransId="{00065466-5D36-41AC-B424-C1A76ACFEC5E}" sibTransId="{47CB150A-28C8-4188-8479-0377850DE269}"/>
    <dgm:cxn modelId="{439DFA26-2BB7-4668-B054-6D29442F6B07}" srcId="{93B9366E-60B2-421F-BE0C-EDA2EC925FD9}" destId="{561BF51F-1714-48D5-A1C1-A8794807F5D6}" srcOrd="5" destOrd="0" parTransId="{6AD94AC4-44A7-4DE0-8236-CAE40FE75642}" sibTransId="{AED5CE37-972C-46BA-BED7-AF8F2D32410D}"/>
    <dgm:cxn modelId="{DD588D56-1CBD-43DC-BD96-80B4BAF84A73}" type="presOf" srcId="{93B9366E-60B2-421F-BE0C-EDA2EC925FD9}" destId="{D2EF2A2E-9FCD-42F3-B75A-A776410BADD8}" srcOrd="0" destOrd="0" presId="urn:microsoft.com/office/officeart/2005/8/layout/default#1"/>
    <dgm:cxn modelId="{BC28BBC3-5767-4329-9D23-F9883C0A2213}" srcId="{93B9366E-60B2-421F-BE0C-EDA2EC925FD9}" destId="{0180B57D-3523-4B03-87AA-EC69F81C8894}" srcOrd="1" destOrd="0" parTransId="{B863E7DB-70B7-4A8C-A7C4-6C9E76B5CF28}" sibTransId="{37E6FD9F-15F4-4359-8CBF-CA6AD4127E4D}"/>
    <dgm:cxn modelId="{CBF4D03A-D086-455A-99D6-7812743A200E}" type="presOf" srcId="{0180B57D-3523-4B03-87AA-EC69F81C8894}" destId="{710A604C-E94D-4070-90E9-99EA6E7FBDC5}" srcOrd="0" destOrd="0" presId="urn:microsoft.com/office/officeart/2005/8/layout/default#1"/>
    <dgm:cxn modelId="{5E96015F-FF90-446C-8DEA-6BE1BD7A6AC2}" type="presOf" srcId="{8466423D-652C-4AD9-A05C-2C5FA146F69C}" destId="{F3BE16E2-89A7-47F0-BB02-CE3805EE5E99}" srcOrd="0" destOrd="0" presId="urn:microsoft.com/office/officeart/2005/8/layout/default#1"/>
    <dgm:cxn modelId="{DF883FC2-537B-4297-96FD-1460216F7E22}" type="presOf" srcId="{561BF51F-1714-48D5-A1C1-A8794807F5D6}" destId="{1D2DE4FE-3C2F-4C8B-A20E-9357EE3E8371}" srcOrd="0" destOrd="0" presId="urn:microsoft.com/office/officeart/2005/8/layout/default#1"/>
    <dgm:cxn modelId="{6ED323B8-1AF4-4D40-B1A8-3B1E8980A2F0}" srcId="{93B9366E-60B2-421F-BE0C-EDA2EC925FD9}" destId="{F7401A0B-C4D4-4768-AD0D-689929650ED2}" srcOrd="4" destOrd="0" parTransId="{A9E52BA7-8B4C-46BA-A7A7-8BE39E12EF45}" sibTransId="{491D061C-1827-4781-8826-462CEBB80F3B}"/>
    <dgm:cxn modelId="{F46F2C57-4554-4D2B-B923-ECC4B9E5A698}" type="presOf" srcId="{F7401A0B-C4D4-4768-AD0D-689929650ED2}" destId="{612607D7-4576-44B2-A297-6D96AAC2CE5D}" srcOrd="0" destOrd="0" presId="urn:microsoft.com/office/officeart/2005/8/layout/default#1"/>
    <dgm:cxn modelId="{971ED983-253A-4D36-AC83-C17DAE971181}" type="presParOf" srcId="{D2EF2A2E-9FCD-42F3-B75A-A776410BADD8}" destId="{5793F31B-26C2-4405-933D-9451AF2C888C}" srcOrd="0" destOrd="0" presId="urn:microsoft.com/office/officeart/2005/8/layout/default#1"/>
    <dgm:cxn modelId="{8A26451A-3C28-4810-8073-6044749A5851}" type="presParOf" srcId="{D2EF2A2E-9FCD-42F3-B75A-A776410BADD8}" destId="{F40BCE20-5879-4265-96EC-71AB99ECAC6B}" srcOrd="1" destOrd="0" presId="urn:microsoft.com/office/officeart/2005/8/layout/default#1"/>
    <dgm:cxn modelId="{81A3C05E-115A-4C20-909E-109ACAC259A6}" type="presParOf" srcId="{D2EF2A2E-9FCD-42F3-B75A-A776410BADD8}" destId="{710A604C-E94D-4070-90E9-99EA6E7FBDC5}" srcOrd="2" destOrd="0" presId="urn:microsoft.com/office/officeart/2005/8/layout/default#1"/>
    <dgm:cxn modelId="{EDE258C2-36C7-4335-AEE9-60DAE7EE2200}" type="presParOf" srcId="{D2EF2A2E-9FCD-42F3-B75A-A776410BADD8}" destId="{4AE3DB50-73F9-4624-ABFE-32D2344FFCD2}" srcOrd="3" destOrd="0" presId="urn:microsoft.com/office/officeart/2005/8/layout/default#1"/>
    <dgm:cxn modelId="{3BDD65F8-9964-4ABE-A68E-13B247572B56}" type="presParOf" srcId="{D2EF2A2E-9FCD-42F3-B75A-A776410BADD8}" destId="{D4B56B86-9AAA-4814-91C0-51D136FD4A71}" srcOrd="4" destOrd="0" presId="urn:microsoft.com/office/officeart/2005/8/layout/default#1"/>
    <dgm:cxn modelId="{8248C94F-9895-436C-9532-9460A5360337}" type="presParOf" srcId="{D2EF2A2E-9FCD-42F3-B75A-A776410BADD8}" destId="{73D0B32D-14A7-480F-A4F7-4A892818A9B7}" srcOrd="5" destOrd="0" presId="urn:microsoft.com/office/officeart/2005/8/layout/default#1"/>
    <dgm:cxn modelId="{5B53DF66-C86B-481C-8CD9-E75FBC0BC5AF}" type="presParOf" srcId="{D2EF2A2E-9FCD-42F3-B75A-A776410BADD8}" destId="{F3BE16E2-89A7-47F0-BB02-CE3805EE5E99}" srcOrd="6" destOrd="0" presId="urn:microsoft.com/office/officeart/2005/8/layout/default#1"/>
    <dgm:cxn modelId="{CCBFC7F4-1249-419E-BB66-47944C5D1DAE}" type="presParOf" srcId="{D2EF2A2E-9FCD-42F3-B75A-A776410BADD8}" destId="{6C67E097-4C65-497C-AB4F-BC5D6CCB091E}" srcOrd="7" destOrd="0" presId="urn:microsoft.com/office/officeart/2005/8/layout/default#1"/>
    <dgm:cxn modelId="{75FF207D-3B29-4653-B51D-3760777A2BD2}" type="presParOf" srcId="{D2EF2A2E-9FCD-42F3-B75A-A776410BADD8}" destId="{612607D7-4576-44B2-A297-6D96AAC2CE5D}" srcOrd="8" destOrd="0" presId="urn:microsoft.com/office/officeart/2005/8/layout/default#1"/>
    <dgm:cxn modelId="{39AE617D-95DC-4AB8-A042-36FE8CAE5E8C}" type="presParOf" srcId="{D2EF2A2E-9FCD-42F3-B75A-A776410BADD8}" destId="{F13EFA2A-30F2-4F91-A63A-702C74A69ABE}" srcOrd="9" destOrd="0" presId="urn:microsoft.com/office/officeart/2005/8/layout/default#1"/>
    <dgm:cxn modelId="{E5198AE1-0083-4601-96A1-47536884A9C5}" type="presParOf" srcId="{D2EF2A2E-9FCD-42F3-B75A-A776410BADD8}" destId="{1D2DE4FE-3C2F-4C8B-A20E-9357EE3E8371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B6D7C5-A76C-463F-88EE-A4DCE5990D8D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B1FE693F-AE3D-495E-AEE0-546294687F15}">
      <dgm:prSet/>
      <dgm:spPr/>
      <dgm:t>
        <a:bodyPr/>
        <a:lstStyle/>
        <a:p>
          <a:r>
            <a:rPr lang="ru-RU" smtClean="0"/>
            <a:t>Диагностика качества усвоения каждой темы</a:t>
          </a:r>
          <a:endParaRPr lang="ru-RU" dirty="0"/>
        </a:p>
      </dgm:t>
    </dgm:pt>
    <dgm:pt modelId="{97350CAB-B977-4287-BD4D-BBDEA79884B3}" type="parTrans" cxnId="{FD760355-3ABC-45C9-8121-AE7195B3F710}">
      <dgm:prSet/>
      <dgm:spPr/>
      <dgm:t>
        <a:bodyPr/>
        <a:lstStyle/>
        <a:p>
          <a:endParaRPr lang="ru-RU"/>
        </a:p>
      </dgm:t>
    </dgm:pt>
    <dgm:pt modelId="{CF9E3FA3-BC03-4CAE-A6BB-B4E4F1358162}" type="sibTrans" cxnId="{FD760355-3ABC-45C9-8121-AE7195B3F710}">
      <dgm:prSet/>
      <dgm:spPr/>
      <dgm:t>
        <a:bodyPr/>
        <a:lstStyle/>
        <a:p>
          <a:endParaRPr lang="ru-RU"/>
        </a:p>
      </dgm:t>
    </dgm:pt>
    <dgm:pt modelId="{46C335D5-A2B4-420B-A1B0-36896F569902}">
      <dgm:prSet/>
      <dgm:spPr/>
      <dgm:t>
        <a:bodyPr/>
        <a:lstStyle/>
        <a:p>
          <a:r>
            <a:rPr lang="ru-RU" smtClean="0"/>
            <a:t>Выбор тем для ИОМ</a:t>
          </a:r>
          <a:endParaRPr lang="ru-RU" dirty="0"/>
        </a:p>
      </dgm:t>
    </dgm:pt>
    <dgm:pt modelId="{916487FA-0C75-4712-B2F2-A36274F4ACC7}" type="parTrans" cxnId="{3D122E20-26A4-4A8F-95A0-F0ECDD200200}">
      <dgm:prSet/>
      <dgm:spPr/>
      <dgm:t>
        <a:bodyPr/>
        <a:lstStyle/>
        <a:p>
          <a:endParaRPr lang="ru-RU"/>
        </a:p>
      </dgm:t>
    </dgm:pt>
    <dgm:pt modelId="{403432B7-CED8-4467-A181-A9562AC566BF}" type="sibTrans" cxnId="{3D122E20-26A4-4A8F-95A0-F0ECDD200200}">
      <dgm:prSet/>
      <dgm:spPr/>
      <dgm:t>
        <a:bodyPr/>
        <a:lstStyle/>
        <a:p>
          <a:endParaRPr lang="ru-RU"/>
        </a:p>
      </dgm:t>
    </dgm:pt>
    <dgm:pt modelId="{9A469BE4-B62A-4374-A141-B133C8B2BF21}">
      <dgm:prSet/>
      <dgm:spPr/>
      <dgm:t>
        <a:bodyPr/>
        <a:lstStyle/>
        <a:p>
          <a:r>
            <a:rPr lang="ru-RU" smtClean="0"/>
            <a:t>Заключительное повторение по ИОМ </a:t>
          </a:r>
          <a:endParaRPr lang="ru-RU" dirty="0"/>
        </a:p>
      </dgm:t>
    </dgm:pt>
    <dgm:pt modelId="{CE8CA97A-4210-4EDA-A10C-64F292588684}" type="parTrans" cxnId="{D240C5F4-DC97-4B2E-9C3C-035FDA18F69F}">
      <dgm:prSet/>
      <dgm:spPr/>
      <dgm:t>
        <a:bodyPr/>
        <a:lstStyle/>
        <a:p>
          <a:endParaRPr lang="ru-RU"/>
        </a:p>
      </dgm:t>
    </dgm:pt>
    <dgm:pt modelId="{977F30EE-0140-4FE2-B141-E2573C925380}" type="sibTrans" cxnId="{D240C5F4-DC97-4B2E-9C3C-035FDA18F69F}">
      <dgm:prSet/>
      <dgm:spPr/>
      <dgm:t>
        <a:bodyPr/>
        <a:lstStyle/>
        <a:p>
          <a:endParaRPr lang="ru-RU"/>
        </a:p>
      </dgm:t>
    </dgm:pt>
    <dgm:pt modelId="{2B4BC4EF-EED2-49C1-A18A-8F3BC27DF76D}" type="pres">
      <dgm:prSet presAssocID="{E5B6D7C5-A76C-463F-88EE-A4DCE5990D8D}" presName="CompostProcess" presStyleCnt="0">
        <dgm:presLayoutVars>
          <dgm:dir/>
          <dgm:resizeHandles val="exact"/>
        </dgm:presLayoutVars>
      </dgm:prSet>
      <dgm:spPr/>
    </dgm:pt>
    <dgm:pt modelId="{05E95A89-E83C-49D2-8D02-740112CE2C31}" type="pres">
      <dgm:prSet presAssocID="{E5B6D7C5-A76C-463F-88EE-A4DCE5990D8D}" presName="arrow" presStyleLbl="bgShp" presStyleIdx="0" presStyleCnt="1"/>
      <dgm:spPr/>
    </dgm:pt>
    <dgm:pt modelId="{B4EC038F-57A7-445A-A5E9-B67835C6786E}" type="pres">
      <dgm:prSet presAssocID="{E5B6D7C5-A76C-463F-88EE-A4DCE5990D8D}" presName="linearProcess" presStyleCnt="0"/>
      <dgm:spPr/>
    </dgm:pt>
    <dgm:pt modelId="{1F93CCF6-C8BE-42FA-8BB0-6C11F914EEDE}" type="pres">
      <dgm:prSet presAssocID="{B1FE693F-AE3D-495E-AEE0-546294687F15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40A00F-2D9A-4F19-8CA6-CFD1E2C470FD}" type="pres">
      <dgm:prSet presAssocID="{CF9E3FA3-BC03-4CAE-A6BB-B4E4F1358162}" presName="sibTrans" presStyleCnt="0"/>
      <dgm:spPr/>
    </dgm:pt>
    <dgm:pt modelId="{9AE83007-2C55-477D-ABA8-A15E2F39B8F7}" type="pres">
      <dgm:prSet presAssocID="{46C335D5-A2B4-420B-A1B0-36896F569902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2E27DA-96E4-499D-B491-C407974A967A}" type="pres">
      <dgm:prSet presAssocID="{403432B7-CED8-4467-A181-A9562AC566BF}" presName="sibTrans" presStyleCnt="0"/>
      <dgm:spPr/>
    </dgm:pt>
    <dgm:pt modelId="{26A13BAE-CC37-4F32-AB6D-6C3A3F382850}" type="pres">
      <dgm:prSet presAssocID="{9A469BE4-B62A-4374-A141-B133C8B2BF21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2DCFE7-6055-481C-90FC-6FC48AD868FC}" type="presOf" srcId="{E5B6D7C5-A76C-463F-88EE-A4DCE5990D8D}" destId="{2B4BC4EF-EED2-49C1-A18A-8F3BC27DF76D}" srcOrd="0" destOrd="0" presId="urn:microsoft.com/office/officeart/2005/8/layout/hProcess9"/>
    <dgm:cxn modelId="{BBD41250-30AC-48B9-A6BC-27C2EF76A626}" type="presOf" srcId="{B1FE693F-AE3D-495E-AEE0-546294687F15}" destId="{1F93CCF6-C8BE-42FA-8BB0-6C11F914EEDE}" srcOrd="0" destOrd="0" presId="urn:microsoft.com/office/officeart/2005/8/layout/hProcess9"/>
    <dgm:cxn modelId="{D240C5F4-DC97-4B2E-9C3C-035FDA18F69F}" srcId="{E5B6D7C5-A76C-463F-88EE-A4DCE5990D8D}" destId="{9A469BE4-B62A-4374-A141-B133C8B2BF21}" srcOrd="2" destOrd="0" parTransId="{CE8CA97A-4210-4EDA-A10C-64F292588684}" sibTransId="{977F30EE-0140-4FE2-B141-E2573C925380}"/>
    <dgm:cxn modelId="{DC9041AA-1890-4BC0-A611-71F1561D8486}" type="presOf" srcId="{46C335D5-A2B4-420B-A1B0-36896F569902}" destId="{9AE83007-2C55-477D-ABA8-A15E2F39B8F7}" srcOrd="0" destOrd="0" presId="urn:microsoft.com/office/officeart/2005/8/layout/hProcess9"/>
    <dgm:cxn modelId="{FD760355-3ABC-45C9-8121-AE7195B3F710}" srcId="{E5B6D7C5-A76C-463F-88EE-A4DCE5990D8D}" destId="{B1FE693F-AE3D-495E-AEE0-546294687F15}" srcOrd="0" destOrd="0" parTransId="{97350CAB-B977-4287-BD4D-BBDEA79884B3}" sibTransId="{CF9E3FA3-BC03-4CAE-A6BB-B4E4F1358162}"/>
    <dgm:cxn modelId="{3D122E20-26A4-4A8F-95A0-F0ECDD200200}" srcId="{E5B6D7C5-A76C-463F-88EE-A4DCE5990D8D}" destId="{46C335D5-A2B4-420B-A1B0-36896F569902}" srcOrd="1" destOrd="0" parTransId="{916487FA-0C75-4712-B2F2-A36274F4ACC7}" sibTransId="{403432B7-CED8-4467-A181-A9562AC566BF}"/>
    <dgm:cxn modelId="{E264674A-116F-4DC2-B30F-B84D1A002248}" type="presOf" srcId="{9A469BE4-B62A-4374-A141-B133C8B2BF21}" destId="{26A13BAE-CC37-4F32-AB6D-6C3A3F382850}" srcOrd="0" destOrd="0" presId="urn:microsoft.com/office/officeart/2005/8/layout/hProcess9"/>
    <dgm:cxn modelId="{0BD488B4-C906-4CE8-BB0A-FDDA2D623205}" type="presParOf" srcId="{2B4BC4EF-EED2-49C1-A18A-8F3BC27DF76D}" destId="{05E95A89-E83C-49D2-8D02-740112CE2C31}" srcOrd="0" destOrd="0" presId="urn:microsoft.com/office/officeart/2005/8/layout/hProcess9"/>
    <dgm:cxn modelId="{7F1486E8-9F8F-4E43-A486-5E0C623DB93D}" type="presParOf" srcId="{2B4BC4EF-EED2-49C1-A18A-8F3BC27DF76D}" destId="{B4EC038F-57A7-445A-A5E9-B67835C6786E}" srcOrd="1" destOrd="0" presId="urn:microsoft.com/office/officeart/2005/8/layout/hProcess9"/>
    <dgm:cxn modelId="{0E416494-8448-40C0-9E1C-E614D4241EFD}" type="presParOf" srcId="{B4EC038F-57A7-445A-A5E9-B67835C6786E}" destId="{1F93CCF6-C8BE-42FA-8BB0-6C11F914EEDE}" srcOrd="0" destOrd="0" presId="urn:microsoft.com/office/officeart/2005/8/layout/hProcess9"/>
    <dgm:cxn modelId="{02454226-130D-4AC0-8E41-B2E2136439ED}" type="presParOf" srcId="{B4EC038F-57A7-445A-A5E9-B67835C6786E}" destId="{0340A00F-2D9A-4F19-8CA6-CFD1E2C470FD}" srcOrd="1" destOrd="0" presId="urn:microsoft.com/office/officeart/2005/8/layout/hProcess9"/>
    <dgm:cxn modelId="{D9B8274F-2D90-41F8-84BA-1AF07281BA29}" type="presParOf" srcId="{B4EC038F-57A7-445A-A5E9-B67835C6786E}" destId="{9AE83007-2C55-477D-ABA8-A15E2F39B8F7}" srcOrd="2" destOrd="0" presId="urn:microsoft.com/office/officeart/2005/8/layout/hProcess9"/>
    <dgm:cxn modelId="{D954759B-0A80-474A-ABBB-A1F5A45B424A}" type="presParOf" srcId="{B4EC038F-57A7-445A-A5E9-B67835C6786E}" destId="{762E27DA-96E4-499D-B491-C407974A967A}" srcOrd="3" destOrd="0" presId="urn:microsoft.com/office/officeart/2005/8/layout/hProcess9"/>
    <dgm:cxn modelId="{10CB125B-E4D1-4217-A8EF-EC11535433C4}" type="presParOf" srcId="{B4EC038F-57A7-445A-A5E9-B67835C6786E}" destId="{26A13BAE-CC37-4F32-AB6D-6C3A3F382850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BCAD9C-223B-41EF-8456-2C5DA3D1585C}" type="doc">
      <dgm:prSet loTypeId="urn:microsoft.com/office/officeart/2005/8/layout/chevron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C3F6F0-0CA0-498B-8476-3AC6A0B94A83}">
      <dgm:prSet phldrT="[Текст]"/>
      <dgm:spPr/>
      <dgm:t>
        <a:bodyPr/>
        <a:lstStyle/>
        <a:p>
          <a:r>
            <a:rPr lang="ru-RU" dirty="0" smtClean="0"/>
            <a:t>1.</a:t>
          </a:r>
          <a:endParaRPr lang="ru-RU" dirty="0"/>
        </a:p>
      </dgm:t>
    </dgm:pt>
    <dgm:pt modelId="{FA15B155-65C4-4352-BF0C-4C8322257C51}" type="parTrans" cxnId="{95F4B211-1AA5-4152-8C49-6FF25A1D658C}">
      <dgm:prSet/>
      <dgm:spPr/>
      <dgm:t>
        <a:bodyPr/>
        <a:lstStyle/>
        <a:p>
          <a:endParaRPr lang="ru-RU"/>
        </a:p>
      </dgm:t>
    </dgm:pt>
    <dgm:pt modelId="{9646490B-8E6A-4570-B872-BB6AB558B0EE}" type="sibTrans" cxnId="{95F4B211-1AA5-4152-8C49-6FF25A1D658C}">
      <dgm:prSet/>
      <dgm:spPr/>
      <dgm:t>
        <a:bodyPr/>
        <a:lstStyle/>
        <a:p>
          <a:endParaRPr lang="ru-RU"/>
        </a:p>
      </dgm:t>
    </dgm:pt>
    <dgm:pt modelId="{16649BDF-A686-4BCE-80BE-7F8C4310FACA}">
      <dgm:prSet phldrT="[Текст]"/>
      <dgm:spPr/>
      <dgm:t>
        <a:bodyPr/>
        <a:lstStyle/>
        <a:p>
          <a:r>
            <a:rPr lang="ru-RU" dirty="0" smtClean="0"/>
            <a:t>В начале учебного года</a:t>
          </a:r>
          <a:endParaRPr lang="ru-RU" dirty="0"/>
        </a:p>
      </dgm:t>
    </dgm:pt>
    <dgm:pt modelId="{C530D523-E5FE-4D24-A134-D92926F90508}" type="parTrans" cxnId="{4B95F626-CE12-40A3-99C7-7CDAAA6B8E2A}">
      <dgm:prSet/>
      <dgm:spPr/>
      <dgm:t>
        <a:bodyPr/>
        <a:lstStyle/>
        <a:p>
          <a:endParaRPr lang="ru-RU"/>
        </a:p>
      </dgm:t>
    </dgm:pt>
    <dgm:pt modelId="{CF0A2426-B0F8-47EE-AB3C-6B0825D643B0}" type="sibTrans" cxnId="{4B95F626-CE12-40A3-99C7-7CDAAA6B8E2A}">
      <dgm:prSet/>
      <dgm:spPr/>
      <dgm:t>
        <a:bodyPr/>
        <a:lstStyle/>
        <a:p>
          <a:endParaRPr lang="ru-RU"/>
        </a:p>
      </dgm:t>
    </dgm:pt>
    <dgm:pt modelId="{9AC11C50-A668-4632-93BD-9D41EB5F5D1F}">
      <dgm:prSet phldrT="[Текст]"/>
      <dgm:spPr/>
      <dgm:t>
        <a:bodyPr/>
        <a:lstStyle/>
        <a:p>
          <a:r>
            <a:rPr lang="ru-RU" dirty="0" smtClean="0"/>
            <a:t>2.</a:t>
          </a:r>
          <a:endParaRPr lang="ru-RU" dirty="0"/>
        </a:p>
      </dgm:t>
    </dgm:pt>
    <dgm:pt modelId="{018B145C-6594-4E2A-8F62-C9A90B087421}" type="parTrans" cxnId="{DDBB1C7E-8860-4AB7-BF3D-872F56F96A7C}">
      <dgm:prSet/>
      <dgm:spPr/>
      <dgm:t>
        <a:bodyPr/>
        <a:lstStyle/>
        <a:p>
          <a:endParaRPr lang="ru-RU"/>
        </a:p>
      </dgm:t>
    </dgm:pt>
    <dgm:pt modelId="{3A6BE1D5-3E69-473B-B21C-11A626107622}" type="sibTrans" cxnId="{DDBB1C7E-8860-4AB7-BF3D-872F56F96A7C}">
      <dgm:prSet/>
      <dgm:spPr/>
      <dgm:t>
        <a:bodyPr/>
        <a:lstStyle/>
        <a:p>
          <a:endParaRPr lang="ru-RU"/>
        </a:p>
      </dgm:t>
    </dgm:pt>
    <dgm:pt modelId="{F62E9115-3853-4B8F-B911-918BB8FCA23E}">
      <dgm:prSet phldrT="[Текст]"/>
      <dgm:spPr/>
      <dgm:t>
        <a:bodyPr/>
        <a:lstStyle/>
        <a:p>
          <a:r>
            <a:rPr lang="ru-RU" dirty="0" smtClean="0"/>
            <a:t>Текущее</a:t>
          </a:r>
          <a:endParaRPr lang="ru-RU" dirty="0"/>
        </a:p>
      </dgm:t>
    </dgm:pt>
    <dgm:pt modelId="{DA390F43-F2FE-4BE0-9B60-FB95F64D74CB}" type="parTrans" cxnId="{47A22FBB-77DC-4519-B5BB-B8A1DE63D043}">
      <dgm:prSet/>
      <dgm:spPr/>
      <dgm:t>
        <a:bodyPr/>
        <a:lstStyle/>
        <a:p>
          <a:endParaRPr lang="ru-RU"/>
        </a:p>
      </dgm:t>
    </dgm:pt>
    <dgm:pt modelId="{A3811DD9-E317-40D0-858B-EB3D3E402C60}" type="sibTrans" cxnId="{47A22FBB-77DC-4519-B5BB-B8A1DE63D043}">
      <dgm:prSet/>
      <dgm:spPr/>
      <dgm:t>
        <a:bodyPr/>
        <a:lstStyle/>
        <a:p>
          <a:endParaRPr lang="ru-RU"/>
        </a:p>
      </dgm:t>
    </dgm:pt>
    <dgm:pt modelId="{EAB2112A-E2FA-40A3-81FB-F572B0980BAD}">
      <dgm:prSet phldrT="[Текст]"/>
      <dgm:spPr/>
      <dgm:t>
        <a:bodyPr/>
        <a:lstStyle/>
        <a:p>
          <a:r>
            <a:rPr lang="ru-RU" dirty="0" smtClean="0"/>
            <a:t>3.</a:t>
          </a:r>
          <a:endParaRPr lang="ru-RU" dirty="0"/>
        </a:p>
      </dgm:t>
    </dgm:pt>
    <dgm:pt modelId="{CDC030E9-503D-49C6-A5A4-00D502B22ED0}" type="parTrans" cxnId="{DB87D3D4-58DD-4F97-9326-C471CD4D30AE}">
      <dgm:prSet/>
      <dgm:spPr/>
      <dgm:t>
        <a:bodyPr/>
        <a:lstStyle/>
        <a:p>
          <a:endParaRPr lang="ru-RU"/>
        </a:p>
      </dgm:t>
    </dgm:pt>
    <dgm:pt modelId="{AFF7D16C-631F-4C02-84DA-3D89D5CEE477}" type="sibTrans" cxnId="{DB87D3D4-58DD-4F97-9326-C471CD4D30AE}">
      <dgm:prSet/>
      <dgm:spPr/>
      <dgm:t>
        <a:bodyPr/>
        <a:lstStyle/>
        <a:p>
          <a:endParaRPr lang="ru-RU"/>
        </a:p>
      </dgm:t>
    </dgm:pt>
    <dgm:pt modelId="{2ED44A6F-1C0C-4C34-870D-E994E54F101A}">
      <dgm:prSet phldrT="[Текст]"/>
      <dgm:spPr/>
      <dgm:t>
        <a:bodyPr/>
        <a:lstStyle/>
        <a:p>
          <a:r>
            <a:rPr lang="ru-RU" dirty="0" smtClean="0"/>
            <a:t>Сопутствующее</a:t>
          </a:r>
          <a:endParaRPr lang="ru-RU" dirty="0"/>
        </a:p>
      </dgm:t>
    </dgm:pt>
    <dgm:pt modelId="{50FCA6F9-AD1B-4A48-8916-4F243E64AC62}" type="parTrans" cxnId="{AE1A0F70-238B-4EA8-8E17-35B96007B746}">
      <dgm:prSet/>
      <dgm:spPr/>
      <dgm:t>
        <a:bodyPr/>
        <a:lstStyle/>
        <a:p>
          <a:endParaRPr lang="ru-RU"/>
        </a:p>
      </dgm:t>
    </dgm:pt>
    <dgm:pt modelId="{98875BA9-13D2-4B0B-A4DF-88CADFA55CC0}" type="sibTrans" cxnId="{AE1A0F70-238B-4EA8-8E17-35B96007B746}">
      <dgm:prSet/>
      <dgm:spPr/>
      <dgm:t>
        <a:bodyPr/>
        <a:lstStyle/>
        <a:p>
          <a:endParaRPr lang="ru-RU"/>
        </a:p>
      </dgm:t>
    </dgm:pt>
    <dgm:pt modelId="{27AAD9DA-7F8A-45E4-B0F1-FA8F173D6859}">
      <dgm:prSet/>
      <dgm:spPr/>
      <dgm:t>
        <a:bodyPr/>
        <a:lstStyle/>
        <a:p>
          <a:r>
            <a:rPr lang="ru-RU" dirty="0" smtClean="0"/>
            <a:t>4.</a:t>
          </a:r>
          <a:endParaRPr lang="ru-RU" dirty="0"/>
        </a:p>
      </dgm:t>
    </dgm:pt>
    <dgm:pt modelId="{DD3C9BF7-87B3-4221-A879-192A8E0C01F9}" type="parTrans" cxnId="{9396BA9D-BFBE-46E4-81B6-CCBB4D738163}">
      <dgm:prSet/>
      <dgm:spPr/>
      <dgm:t>
        <a:bodyPr/>
        <a:lstStyle/>
        <a:p>
          <a:endParaRPr lang="ru-RU"/>
        </a:p>
      </dgm:t>
    </dgm:pt>
    <dgm:pt modelId="{8E60556A-726D-456A-9D8A-8E17F73ECDE2}" type="sibTrans" cxnId="{9396BA9D-BFBE-46E4-81B6-CCBB4D738163}">
      <dgm:prSet/>
      <dgm:spPr/>
      <dgm:t>
        <a:bodyPr/>
        <a:lstStyle/>
        <a:p>
          <a:endParaRPr lang="ru-RU"/>
        </a:p>
      </dgm:t>
    </dgm:pt>
    <dgm:pt modelId="{0B96C7A9-E367-406C-855B-144F9831257D}">
      <dgm:prSet/>
      <dgm:spPr/>
      <dgm:t>
        <a:bodyPr/>
        <a:lstStyle/>
        <a:p>
          <a:r>
            <a:rPr lang="ru-RU" dirty="0" smtClean="0"/>
            <a:t>Тематическое </a:t>
          </a:r>
          <a:endParaRPr lang="ru-RU" dirty="0"/>
        </a:p>
      </dgm:t>
    </dgm:pt>
    <dgm:pt modelId="{A63BA5B9-B32F-437F-BEF2-080746EE0CFE}" type="parTrans" cxnId="{5378848F-E0A2-4E21-BEF3-AF77A33FE2C1}">
      <dgm:prSet/>
      <dgm:spPr/>
      <dgm:t>
        <a:bodyPr/>
        <a:lstStyle/>
        <a:p>
          <a:endParaRPr lang="ru-RU"/>
        </a:p>
      </dgm:t>
    </dgm:pt>
    <dgm:pt modelId="{5B78B3BF-DEA9-45CB-A3E4-3D5FB653EBAC}" type="sibTrans" cxnId="{5378848F-E0A2-4E21-BEF3-AF77A33FE2C1}">
      <dgm:prSet/>
      <dgm:spPr/>
      <dgm:t>
        <a:bodyPr/>
        <a:lstStyle/>
        <a:p>
          <a:endParaRPr lang="ru-RU"/>
        </a:p>
      </dgm:t>
    </dgm:pt>
    <dgm:pt modelId="{713AC945-15D9-4A55-B183-D20DAD96CA29}">
      <dgm:prSet/>
      <dgm:spPr/>
      <dgm:t>
        <a:bodyPr/>
        <a:lstStyle/>
        <a:p>
          <a:r>
            <a:rPr lang="ru-RU" dirty="0" smtClean="0"/>
            <a:t>5.</a:t>
          </a:r>
          <a:endParaRPr lang="ru-RU" dirty="0"/>
        </a:p>
      </dgm:t>
    </dgm:pt>
    <dgm:pt modelId="{35BA5CEC-5560-4693-856E-7B219DE99996}" type="parTrans" cxnId="{554DE5AE-48AC-4531-ABD3-871B1CB5ADF1}">
      <dgm:prSet/>
      <dgm:spPr/>
      <dgm:t>
        <a:bodyPr/>
        <a:lstStyle/>
        <a:p>
          <a:endParaRPr lang="ru-RU"/>
        </a:p>
      </dgm:t>
    </dgm:pt>
    <dgm:pt modelId="{93CF3790-BA30-4E53-843C-999BE821EA75}" type="sibTrans" cxnId="{554DE5AE-48AC-4531-ABD3-871B1CB5ADF1}">
      <dgm:prSet/>
      <dgm:spPr/>
      <dgm:t>
        <a:bodyPr/>
        <a:lstStyle/>
        <a:p>
          <a:endParaRPr lang="ru-RU"/>
        </a:p>
      </dgm:t>
    </dgm:pt>
    <dgm:pt modelId="{C0AC8A89-8938-4E5E-9AEE-CA09C94A049A}">
      <dgm:prSet/>
      <dgm:spPr/>
      <dgm:t>
        <a:bodyPr/>
        <a:lstStyle/>
        <a:p>
          <a:r>
            <a:rPr lang="ru-RU" dirty="0" smtClean="0"/>
            <a:t>Заключительное</a:t>
          </a:r>
          <a:endParaRPr lang="ru-RU" dirty="0"/>
        </a:p>
      </dgm:t>
    </dgm:pt>
    <dgm:pt modelId="{D69AB6DD-929A-457F-8339-F17C7695202F}" type="parTrans" cxnId="{891DFFFE-6848-4807-9196-E853243C1418}">
      <dgm:prSet/>
      <dgm:spPr/>
      <dgm:t>
        <a:bodyPr/>
        <a:lstStyle/>
        <a:p>
          <a:endParaRPr lang="ru-RU"/>
        </a:p>
      </dgm:t>
    </dgm:pt>
    <dgm:pt modelId="{FE8EA204-5BFA-4B17-9B68-6E809757ED50}" type="sibTrans" cxnId="{891DFFFE-6848-4807-9196-E853243C1418}">
      <dgm:prSet/>
      <dgm:spPr/>
      <dgm:t>
        <a:bodyPr/>
        <a:lstStyle/>
        <a:p>
          <a:endParaRPr lang="ru-RU"/>
        </a:p>
      </dgm:t>
    </dgm:pt>
    <dgm:pt modelId="{84C4511C-E61B-456F-A891-F791AAF9311E}" type="pres">
      <dgm:prSet presAssocID="{F4BCAD9C-223B-41EF-8456-2C5DA3D1585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8EBDF3-6D1A-44F0-88C6-21A7CEAC898F}" type="pres">
      <dgm:prSet presAssocID="{54C3F6F0-0CA0-498B-8476-3AC6A0B94A83}" presName="composite" presStyleCnt="0"/>
      <dgm:spPr/>
    </dgm:pt>
    <dgm:pt modelId="{28584A7D-3310-4003-932E-F38DFB987403}" type="pres">
      <dgm:prSet presAssocID="{54C3F6F0-0CA0-498B-8476-3AC6A0B94A83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F97527-1B84-4290-BCC4-04448968D755}" type="pres">
      <dgm:prSet presAssocID="{54C3F6F0-0CA0-498B-8476-3AC6A0B94A83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224B6-EB57-4808-848B-7CCBDF6816F3}" type="pres">
      <dgm:prSet presAssocID="{9646490B-8E6A-4570-B872-BB6AB558B0EE}" presName="sp" presStyleCnt="0"/>
      <dgm:spPr/>
    </dgm:pt>
    <dgm:pt modelId="{152C2893-1868-4578-B0BE-CA02ABDF675B}" type="pres">
      <dgm:prSet presAssocID="{9AC11C50-A668-4632-93BD-9D41EB5F5D1F}" presName="composite" presStyleCnt="0"/>
      <dgm:spPr/>
    </dgm:pt>
    <dgm:pt modelId="{E832F766-E040-4B0C-8A6B-BECD999B49CE}" type="pres">
      <dgm:prSet presAssocID="{9AC11C50-A668-4632-93BD-9D41EB5F5D1F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5AC51-41BA-4AE3-8404-EF61D61CA7EB}" type="pres">
      <dgm:prSet presAssocID="{9AC11C50-A668-4632-93BD-9D41EB5F5D1F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DA1ACF-EC99-48CD-96CC-0D3D3BECECF5}" type="pres">
      <dgm:prSet presAssocID="{3A6BE1D5-3E69-473B-B21C-11A626107622}" presName="sp" presStyleCnt="0"/>
      <dgm:spPr/>
    </dgm:pt>
    <dgm:pt modelId="{DECB9055-EB99-4EAF-8A69-CFF7E0204C7B}" type="pres">
      <dgm:prSet presAssocID="{EAB2112A-E2FA-40A3-81FB-F572B0980BAD}" presName="composite" presStyleCnt="0"/>
      <dgm:spPr/>
    </dgm:pt>
    <dgm:pt modelId="{01925B27-EFAF-4A21-AFB8-0D6622225326}" type="pres">
      <dgm:prSet presAssocID="{EAB2112A-E2FA-40A3-81FB-F572B0980BAD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1C7374-2524-426C-BCCA-BBDF2284F223}" type="pres">
      <dgm:prSet presAssocID="{EAB2112A-E2FA-40A3-81FB-F572B0980BAD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991709-8923-4F5A-A68C-A290194AE1F4}" type="pres">
      <dgm:prSet presAssocID="{AFF7D16C-631F-4C02-84DA-3D89D5CEE477}" presName="sp" presStyleCnt="0"/>
      <dgm:spPr/>
    </dgm:pt>
    <dgm:pt modelId="{4E87FDFE-A2C6-4E13-996A-B1E16004D715}" type="pres">
      <dgm:prSet presAssocID="{27AAD9DA-7F8A-45E4-B0F1-FA8F173D6859}" presName="composite" presStyleCnt="0"/>
      <dgm:spPr/>
    </dgm:pt>
    <dgm:pt modelId="{68E905AB-9BD0-4A5A-8443-D1F7C2D37F79}" type="pres">
      <dgm:prSet presAssocID="{27AAD9DA-7F8A-45E4-B0F1-FA8F173D6859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8B2B9E-1496-4BFF-82E9-49707B521E7E}" type="pres">
      <dgm:prSet presAssocID="{27AAD9DA-7F8A-45E4-B0F1-FA8F173D6859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D5D29E-73BE-433F-930E-6B4AC702FFA4}" type="pres">
      <dgm:prSet presAssocID="{8E60556A-726D-456A-9D8A-8E17F73ECDE2}" presName="sp" presStyleCnt="0"/>
      <dgm:spPr/>
    </dgm:pt>
    <dgm:pt modelId="{EBFA6B09-FABA-4B49-B975-FE64BE64F17D}" type="pres">
      <dgm:prSet presAssocID="{713AC945-15D9-4A55-B183-D20DAD96CA29}" presName="composite" presStyleCnt="0"/>
      <dgm:spPr/>
    </dgm:pt>
    <dgm:pt modelId="{2A2C65F3-1A0C-4B59-8FE7-92625D3831A1}" type="pres">
      <dgm:prSet presAssocID="{713AC945-15D9-4A55-B183-D20DAD96CA29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DF469A-D2A3-47A6-BFB5-404CD75ED5BC}" type="pres">
      <dgm:prSet presAssocID="{713AC945-15D9-4A55-B183-D20DAD96CA29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A22FBB-77DC-4519-B5BB-B8A1DE63D043}" srcId="{9AC11C50-A668-4632-93BD-9D41EB5F5D1F}" destId="{F62E9115-3853-4B8F-B911-918BB8FCA23E}" srcOrd="0" destOrd="0" parTransId="{DA390F43-F2FE-4BE0-9B60-FB95F64D74CB}" sibTransId="{A3811DD9-E317-40D0-858B-EB3D3E402C60}"/>
    <dgm:cxn modelId="{95F4B211-1AA5-4152-8C49-6FF25A1D658C}" srcId="{F4BCAD9C-223B-41EF-8456-2C5DA3D1585C}" destId="{54C3F6F0-0CA0-498B-8476-3AC6A0B94A83}" srcOrd="0" destOrd="0" parTransId="{FA15B155-65C4-4352-BF0C-4C8322257C51}" sibTransId="{9646490B-8E6A-4570-B872-BB6AB558B0EE}"/>
    <dgm:cxn modelId="{E1F9521B-3D64-42AF-A75F-CBF514CFE33A}" type="presOf" srcId="{F4BCAD9C-223B-41EF-8456-2C5DA3D1585C}" destId="{84C4511C-E61B-456F-A891-F791AAF9311E}" srcOrd="0" destOrd="0" presId="urn:microsoft.com/office/officeart/2005/8/layout/chevron2"/>
    <dgm:cxn modelId="{891DFFFE-6848-4807-9196-E853243C1418}" srcId="{713AC945-15D9-4A55-B183-D20DAD96CA29}" destId="{C0AC8A89-8938-4E5E-9AEE-CA09C94A049A}" srcOrd="0" destOrd="0" parTransId="{D69AB6DD-929A-457F-8339-F17C7695202F}" sibTransId="{FE8EA204-5BFA-4B17-9B68-6E809757ED50}"/>
    <dgm:cxn modelId="{4B95F626-CE12-40A3-99C7-7CDAAA6B8E2A}" srcId="{54C3F6F0-0CA0-498B-8476-3AC6A0B94A83}" destId="{16649BDF-A686-4BCE-80BE-7F8C4310FACA}" srcOrd="0" destOrd="0" parTransId="{C530D523-E5FE-4D24-A134-D92926F90508}" sibTransId="{CF0A2426-B0F8-47EE-AB3C-6B0825D643B0}"/>
    <dgm:cxn modelId="{4E55CF45-1ADC-42A2-A42C-DCA200BC3A59}" type="presOf" srcId="{54C3F6F0-0CA0-498B-8476-3AC6A0B94A83}" destId="{28584A7D-3310-4003-932E-F38DFB987403}" srcOrd="0" destOrd="0" presId="urn:microsoft.com/office/officeart/2005/8/layout/chevron2"/>
    <dgm:cxn modelId="{B921EA9D-DB36-4128-B76D-526E1A83EA9B}" type="presOf" srcId="{C0AC8A89-8938-4E5E-9AEE-CA09C94A049A}" destId="{F3DF469A-D2A3-47A6-BFB5-404CD75ED5BC}" srcOrd="0" destOrd="0" presId="urn:microsoft.com/office/officeart/2005/8/layout/chevron2"/>
    <dgm:cxn modelId="{00BAA0F0-876B-4FE5-8BC2-194747D2427F}" type="presOf" srcId="{0B96C7A9-E367-406C-855B-144F9831257D}" destId="{C68B2B9E-1496-4BFF-82E9-49707B521E7E}" srcOrd="0" destOrd="0" presId="urn:microsoft.com/office/officeart/2005/8/layout/chevron2"/>
    <dgm:cxn modelId="{99F0B584-D8B6-4EFB-8422-1CD2243A60AF}" type="presOf" srcId="{EAB2112A-E2FA-40A3-81FB-F572B0980BAD}" destId="{01925B27-EFAF-4A21-AFB8-0D6622225326}" srcOrd="0" destOrd="0" presId="urn:microsoft.com/office/officeart/2005/8/layout/chevron2"/>
    <dgm:cxn modelId="{6942B713-C757-46EE-8E0C-C7DA8227EC07}" type="presOf" srcId="{27AAD9DA-7F8A-45E4-B0F1-FA8F173D6859}" destId="{68E905AB-9BD0-4A5A-8443-D1F7C2D37F79}" srcOrd="0" destOrd="0" presId="urn:microsoft.com/office/officeart/2005/8/layout/chevron2"/>
    <dgm:cxn modelId="{FBD0B30A-9F74-4C3B-9EEF-9C426DC58DA6}" type="presOf" srcId="{16649BDF-A686-4BCE-80BE-7F8C4310FACA}" destId="{03F97527-1B84-4290-BCC4-04448968D755}" srcOrd="0" destOrd="0" presId="urn:microsoft.com/office/officeart/2005/8/layout/chevron2"/>
    <dgm:cxn modelId="{9396BA9D-BFBE-46E4-81B6-CCBB4D738163}" srcId="{F4BCAD9C-223B-41EF-8456-2C5DA3D1585C}" destId="{27AAD9DA-7F8A-45E4-B0F1-FA8F173D6859}" srcOrd="3" destOrd="0" parTransId="{DD3C9BF7-87B3-4221-A879-192A8E0C01F9}" sibTransId="{8E60556A-726D-456A-9D8A-8E17F73ECDE2}"/>
    <dgm:cxn modelId="{0F825A70-91DA-415B-8A93-17602541E381}" type="presOf" srcId="{2ED44A6F-1C0C-4C34-870D-E994E54F101A}" destId="{791C7374-2524-426C-BCCA-BBDF2284F223}" srcOrd="0" destOrd="0" presId="urn:microsoft.com/office/officeart/2005/8/layout/chevron2"/>
    <dgm:cxn modelId="{554DE5AE-48AC-4531-ABD3-871B1CB5ADF1}" srcId="{F4BCAD9C-223B-41EF-8456-2C5DA3D1585C}" destId="{713AC945-15D9-4A55-B183-D20DAD96CA29}" srcOrd="4" destOrd="0" parTransId="{35BA5CEC-5560-4693-856E-7B219DE99996}" sibTransId="{93CF3790-BA30-4E53-843C-999BE821EA75}"/>
    <dgm:cxn modelId="{3182C555-C6A9-4A68-B59D-4550AABE46C4}" type="presOf" srcId="{F62E9115-3853-4B8F-B911-918BB8FCA23E}" destId="{2AD5AC51-41BA-4AE3-8404-EF61D61CA7EB}" srcOrd="0" destOrd="0" presId="urn:microsoft.com/office/officeart/2005/8/layout/chevron2"/>
    <dgm:cxn modelId="{D96CFC7B-E46E-4A8B-97BB-73B9571EE7F4}" type="presOf" srcId="{9AC11C50-A668-4632-93BD-9D41EB5F5D1F}" destId="{E832F766-E040-4B0C-8A6B-BECD999B49CE}" srcOrd="0" destOrd="0" presId="urn:microsoft.com/office/officeart/2005/8/layout/chevron2"/>
    <dgm:cxn modelId="{75930864-7333-45F8-8D67-D31213016315}" type="presOf" srcId="{713AC945-15D9-4A55-B183-D20DAD96CA29}" destId="{2A2C65F3-1A0C-4B59-8FE7-92625D3831A1}" srcOrd="0" destOrd="0" presId="urn:microsoft.com/office/officeart/2005/8/layout/chevron2"/>
    <dgm:cxn modelId="{DDBB1C7E-8860-4AB7-BF3D-872F56F96A7C}" srcId="{F4BCAD9C-223B-41EF-8456-2C5DA3D1585C}" destId="{9AC11C50-A668-4632-93BD-9D41EB5F5D1F}" srcOrd="1" destOrd="0" parTransId="{018B145C-6594-4E2A-8F62-C9A90B087421}" sibTransId="{3A6BE1D5-3E69-473B-B21C-11A626107622}"/>
    <dgm:cxn modelId="{5378848F-E0A2-4E21-BEF3-AF77A33FE2C1}" srcId="{27AAD9DA-7F8A-45E4-B0F1-FA8F173D6859}" destId="{0B96C7A9-E367-406C-855B-144F9831257D}" srcOrd="0" destOrd="0" parTransId="{A63BA5B9-B32F-437F-BEF2-080746EE0CFE}" sibTransId="{5B78B3BF-DEA9-45CB-A3E4-3D5FB653EBAC}"/>
    <dgm:cxn modelId="{DB87D3D4-58DD-4F97-9326-C471CD4D30AE}" srcId="{F4BCAD9C-223B-41EF-8456-2C5DA3D1585C}" destId="{EAB2112A-E2FA-40A3-81FB-F572B0980BAD}" srcOrd="2" destOrd="0" parTransId="{CDC030E9-503D-49C6-A5A4-00D502B22ED0}" sibTransId="{AFF7D16C-631F-4C02-84DA-3D89D5CEE477}"/>
    <dgm:cxn modelId="{AE1A0F70-238B-4EA8-8E17-35B96007B746}" srcId="{EAB2112A-E2FA-40A3-81FB-F572B0980BAD}" destId="{2ED44A6F-1C0C-4C34-870D-E994E54F101A}" srcOrd="0" destOrd="0" parTransId="{50FCA6F9-AD1B-4A48-8916-4F243E64AC62}" sibTransId="{98875BA9-13D2-4B0B-A4DF-88CADFA55CC0}"/>
    <dgm:cxn modelId="{017599DF-7B7C-4C59-9D7B-D0A38F448C44}" type="presParOf" srcId="{84C4511C-E61B-456F-A891-F791AAF9311E}" destId="{9F8EBDF3-6D1A-44F0-88C6-21A7CEAC898F}" srcOrd="0" destOrd="0" presId="urn:microsoft.com/office/officeart/2005/8/layout/chevron2"/>
    <dgm:cxn modelId="{8DAA1687-4A57-441A-A917-BAAFEF9FFBBB}" type="presParOf" srcId="{9F8EBDF3-6D1A-44F0-88C6-21A7CEAC898F}" destId="{28584A7D-3310-4003-932E-F38DFB987403}" srcOrd="0" destOrd="0" presId="urn:microsoft.com/office/officeart/2005/8/layout/chevron2"/>
    <dgm:cxn modelId="{C5207896-9D30-4FCF-B712-36C31DC8B025}" type="presParOf" srcId="{9F8EBDF3-6D1A-44F0-88C6-21A7CEAC898F}" destId="{03F97527-1B84-4290-BCC4-04448968D755}" srcOrd="1" destOrd="0" presId="urn:microsoft.com/office/officeart/2005/8/layout/chevron2"/>
    <dgm:cxn modelId="{F9FC48A9-D356-4D41-8A52-712438CA22D3}" type="presParOf" srcId="{84C4511C-E61B-456F-A891-F791AAF9311E}" destId="{3E5224B6-EB57-4808-848B-7CCBDF6816F3}" srcOrd="1" destOrd="0" presId="urn:microsoft.com/office/officeart/2005/8/layout/chevron2"/>
    <dgm:cxn modelId="{CC426CBD-E16B-48FC-A206-6F388511E1AA}" type="presParOf" srcId="{84C4511C-E61B-456F-A891-F791AAF9311E}" destId="{152C2893-1868-4578-B0BE-CA02ABDF675B}" srcOrd="2" destOrd="0" presId="urn:microsoft.com/office/officeart/2005/8/layout/chevron2"/>
    <dgm:cxn modelId="{E11891E1-7144-443F-8ECA-74EC59EE82D2}" type="presParOf" srcId="{152C2893-1868-4578-B0BE-CA02ABDF675B}" destId="{E832F766-E040-4B0C-8A6B-BECD999B49CE}" srcOrd="0" destOrd="0" presId="urn:microsoft.com/office/officeart/2005/8/layout/chevron2"/>
    <dgm:cxn modelId="{097CC636-A7CC-4833-97D4-373E693782ED}" type="presParOf" srcId="{152C2893-1868-4578-B0BE-CA02ABDF675B}" destId="{2AD5AC51-41BA-4AE3-8404-EF61D61CA7EB}" srcOrd="1" destOrd="0" presId="urn:microsoft.com/office/officeart/2005/8/layout/chevron2"/>
    <dgm:cxn modelId="{DD588550-FBCB-4653-95C3-8E5F9F47CB7C}" type="presParOf" srcId="{84C4511C-E61B-456F-A891-F791AAF9311E}" destId="{EDDA1ACF-EC99-48CD-96CC-0D3D3BECECF5}" srcOrd="3" destOrd="0" presId="urn:microsoft.com/office/officeart/2005/8/layout/chevron2"/>
    <dgm:cxn modelId="{466724F5-2872-4EA6-A258-B198BA10A70C}" type="presParOf" srcId="{84C4511C-E61B-456F-A891-F791AAF9311E}" destId="{DECB9055-EB99-4EAF-8A69-CFF7E0204C7B}" srcOrd="4" destOrd="0" presId="urn:microsoft.com/office/officeart/2005/8/layout/chevron2"/>
    <dgm:cxn modelId="{67ADD3CF-DF29-4C6D-BD99-47DC918D5A29}" type="presParOf" srcId="{DECB9055-EB99-4EAF-8A69-CFF7E0204C7B}" destId="{01925B27-EFAF-4A21-AFB8-0D6622225326}" srcOrd="0" destOrd="0" presId="urn:microsoft.com/office/officeart/2005/8/layout/chevron2"/>
    <dgm:cxn modelId="{300529E3-377B-4B3A-9299-68E7EF136C33}" type="presParOf" srcId="{DECB9055-EB99-4EAF-8A69-CFF7E0204C7B}" destId="{791C7374-2524-426C-BCCA-BBDF2284F223}" srcOrd="1" destOrd="0" presId="urn:microsoft.com/office/officeart/2005/8/layout/chevron2"/>
    <dgm:cxn modelId="{D49EA497-5F7F-480F-890A-5776B4C12AA9}" type="presParOf" srcId="{84C4511C-E61B-456F-A891-F791AAF9311E}" destId="{25991709-8923-4F5A-A68C-A290194AE1F4}" srcOrd="5" destOrd="0" presId="urn:microsoft.com/office/officeart/2005/8/layout/chevron2"/>
    <dgm:cxn modelId="{CC41C5D3-3F28-418C-85A8-7B2F12C0042D}" type="presParOf" srcId="{84C4511C-E61B-456F-A891-F791AAF9311E}" destId="{4E87FDFE-A2C6-4E13-996A-B1E16004D715}" srcOrd="6" destOrd="0" presId="urn:microsoft.com/office/officeart/2005/8/layout/chevron2"/>
    <dgm:cxn modelId="{3D0A4B81-4497-44B7-81C0-ABAA4244BAA8}" type="presParOf" srcId="{4E87FDFE-A2C6-4E13-996A-B1E16004D715}" destId="{68E905AB-9BD0-4A5A-8443-D1F7C2D37F79}" srcOrd="0" destOrd="0" presId="urn:microsoft.com/office/officeart/2005/8/layout/chevron2"/>
    <dgm:cxn modelId="{06231449-DA07-472E-9DB3-83FE602A1F7C}" type="presParOf" srcId="{4E87FDFE-A2C6-4E13-996A-B1E16004D715}" destId="{C68B2B9E-1496-4BFF-82E9-49707B521E7E}" srcOrd="1" destOrd="0" presId="urn:microsoft.com/office/officeart/2005/8/layout/chevron2"/>
    <dgm:cxn modelId="{F6CF1182-A2D8-464F-A9DA-3A6875CE4613}" type="presParOf" srcId="{84C4511C-E61B-456F-A891-F791AAF9311E}" destId="{D5D5D29E-73BE-433F-930E-6B4AC702FFA4}" srcOrd="7" destOrd="0" presId="urn:microsoft.com/office/officeart/2005/8/layout/chevron2"/>
    <dgm:cxn modelId="{CFD08CB2-0E7B-4B76-A5A3-521B7754DFEB}" type="presParOf" srcId="{84C4511C-E61B-456F-A891-F791AAF9311E}" destId="{EBFA6B09-FABA-4B49-B975-FE64BE64F17D}" srcOrd="8" destOrd="0" presId="urn:microsoft.com/office/officeart/2005/8/layout/chevron2"/>
    <dgm:cxn modelId="{26224DA2-13F8-4BCE-BA33-DC1B78F05AE0}" type="presParOf" srcId="{EBFA6B09-FABA-4B49-B975-FE64BE64F17D}" destId="{2A2C65F3-1A0C-4B59-8FE7-92625D3831A1}" srcOrd="0" destOrd="0" presId="urn:microsoft.com/office/officeart/2005/8/layout/chevron2"/>
    <dgm:cxn modelId="{28CD11F9-9D96-4C1E-AE67-905F9DEAE381}" type="presParOf" srcId="{EBFA6B09-FABA-4B49-B975-FE64BE64F17D}" destId="{F3DF469A-D2A3-47A6-BFB5-404CD75ED5B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6A5A22-1833-48CD-927D-0D96E949B578}" type="doc">
      <dgm:prSet loTypeId="urn:microsoft.com/office/officeart/2005/8/layout/chevron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4213DA9-6B23-4D41-8E1C-86969AFA5D6A}">
      <dgm:prSet phldrT="[Текст]"/>
      <dgm:spPr/>
      <dgm:t>
        <a:bodyPr/>
        <a:lstStyle/>
        <a:p>
          <a:r>
            <a:rPr lang="ru-RU" dirty="0" smtClean="0"/>
            <a:t>1.</a:t>
          </a:r>
          <a:endParaRPr lang="ru-RU" dirty="0"/>
        </a:p>
      </dgm:t>
    </dgm:pt>
    <dgm:pt modelId="{9FC92826-282E-4F99-919B-3C773C21C06E}" type="parTrans" cxnId="{D13C88A8-9525-4176-896C-D4AF6AE68C4C}">
      <dgm:prSet/>
      <dgm:spPr/>
      <dgm:t>
        <a:bodyPr/>
        <a:lstStyle/>
        <a:p>
          <a:endParaRPr lang="ru-RU"/>
        </a:p>
      </dgm:t>
    </dgm:pt>
    <dgm:pt modelId="{7A03395D-F7C1-4D0D-91C7-B6511E2B1D22}" type="sibTrans" cxnId="{D13C88A8-9525-4176-896C-D4AF6AE68C4C}">
      <dgm:prSet/>
      <dgm:spPr/>
      <dgm:t>
        <a:bodyPr/>
        <a:lstStyle/>
        <a:p>
          <a:endParaRPr lang="ru-RU"/>
        </a:p>
      </dgm:t>
    </dgm:pt>
    <dgm:pt modelId="{4674E26B-CD64-4E26-B747-5FDF12902747}">
      <dgm:prSet phldrT="[Текст]"/>
      <dgm:spPr/>
      <dgm:t>
        <a:bodyPr/>
        <a:lstStyle/>
        <a:p>
          <a:r>
            <a:rPr lang="ru-RU" dirty="0" smtClean="0"/>
            <a:t>Получение индивидуального ДЗ</a:t>
          </a:r>
          <a:endParaRPr lang="ru-RU" dirty="0"/>
        </a:p>
      </dgm:t>
    </dgm:pt>
    <dgm:pt modelId="{5891FED4-3ECB-4B2F-A04A-CCBDCBFAB76B}" type="parTrans" cxnId="{CDFB3382-B985-4EA9-A4D1-6296B5AD22F2}">
      <dgm:prSet/>
      <dgm:spPr/>
      <dgm:t>
        <a:bodyPr/>
        <a:lstStyle/>
        <a:p>
          <a:endParaRPr lang="ru-RU"/>
        </a:p>
      </dgm:t>
    </dgm:pt>
    <dgm:pt modelId="{6B145AE7-7537-44CE-8518-997C7708D69A}" type="sibTrans" cxnId="{CDFB3382-B985-4EA9-A4D1-6296B5AD22F2}">
      <dgm:prSet/>
      <dgm:spPr/>
      <dgm:t>
        <a:bodyPr/>
        <a:lstStyle/>
        <a:p>
          <a:endParaRPr lang="ru-RU"/>
        </a:p>
      </dgm:t>
    </dgm:pt>
    <dgm:pt modelId="{96674B85-226B-4CE2-B7FF-4956421C244C}">
      <dgm:prSet phldrT="[Текст]"/>
      <dgm:spPr/>
      <dgm:t>
        <a:bodyPr/>
        <a:lstStyle/>
        <a:p>
          <a:r>
            <a:rPr lang="ru-RU" dirty="0" smtClean="0"/>
            <a:t>2.</a:t>
          </a:r>
          <a:endParaRPr lang="ru-RU" dirty="0"/>
        </a:p>
      </dgm:t>
    </dgm:pt>
    <dgm:pt modelId="{5E3CF7F8-BC5E-4821-A0CE-D723D698D4E6}" type="parTrans" cxnId="{BCE902AD-60E5-4B76-9D8D-8C33A898BA37}">
      <dgm:prSet/>
      <dgm:spPr/>
      <dgm:t>
        <a:bodyPr/>
        <a:lstStyle/>
        <a:p>
          <a:endParaRPr lang="ru-RU"/>
        </a:p>
      </dgm:t>
    </dgm:pt>
    <dgm:pt modelId="{3D3BDA7C-B73A-4A9D-AD32-DAAA0A443A82}" type="sibTrans" cxnId="{BCE902AD-60E5-4B76-9D8D-8C33A898BA37}">
      <dgm:prSet/>
      <dgm:spPr/>
      <dgm:t>
        <a:bodyPr/>
        <a:lstStyle/>
        <a:p>
          <a:endParaRPr lang="ru-RU"/>
        </a:p>
      </dgm:t>
    </dgm:pt>
    <dgm:pt modelId="{102A25FF-C51E-4269-8CC4-FCF0583D2122}">
      <dgm:prSet phldrT="[Текст]"/>
      <dgm:spPr/>
      <dgm:t>
        <a:bodyPr/>
        <a:lstStyle/>
        <a:p>
          <a:r>
            <a:rPr lang="ru-RU" dirty="0" smtClean="0"/>
            <a:t>Проверка ДЗ и самоконтроль</a:t>
          </a:r>
          <a:endParaRPr lang="ru-RU" dirty="0"/>
        </a:p>
      </dgm:t>
    </dgm:pt>
    <dgm:pt modelId="{96B5BC37-F699-48DD-84E4-7852C318D3D0}" type="parTrans" cxnId="{65C5F9C3-834A-4E4C-BF7B-0E6F2DEB9779}">
      <dgm:prSet/>
      <dgm:spPr/>
      <dgm:t>
        <a:bodyPr/>
        <a:lstStyle/>
        <a:p>
          <a:endParaRPr lang="ru-RU"/>
        </a:p>
      </dgm:t>
    </dgm:pt>
    <dgm:pt modelId="{B09F094B-D186-45A9-ABB0-9D56D875EBBD}" type="sibTrans" cxnId="{65C5F9C3-834A-4E4C-BF7B-0E6F2DEB9779}">
      <dgm:prSet/>
      <dgm:spPr/>
      <dgm:t>
        <a:bodyPr/>
        <a:lstStyle/>
        <a:p>
          <a:endParaRPr lang="ru-RU"/>
        </a:p>
      </dgm:t>
    </dgm:pt>
    <dgm:pt modelId="{76C467ED-6C82-4969-91A9-82499FB5A107}">
      <dgm:prSet phldrT="[Текст]"/>
      <dgm:spPr/>
      <dgm:t>
        <a:bodyPr/>
        <a:lstStyle/>
        <a:p>
          <a:r>
            <a:rPr lang="ru-RU" dirty="0" smtClean="0"/>
            <a:t>3.</a:t>
          </a:r>
          <a:endParaRPr lang="ru-RU" dirty="0"/>
        </a:p>
      </dgm:t>
    </dgm:pt>
    <dgm:pt modelId="{B7F22276-5DBE-4B3D-8B8D-CD94CD8546F0}" type="parTrans" cxnId="{06F75B76-9FFC-4C85-8D8E-0978F51597EE}">
      <dgm:prSet/>
      <dgm:spPr/>
      <dgm:t>
        <a:bodyPr/>
        <a:lstStyle/>
        <a:p>
          <a:endParaRPr lang="ru-RU"/>
        </a:p>
      </dgm:t>
    </dgm:pt>
    <dgm:pt modelId="{012F3764-357C-40C0-89CF-F551C9EA502F}" type="sibTrans" cxnId="{06F75B76-9FFC-4C85-8D8E-0978F51597EE}">
      <dgm:prSet/>
      <dgm:spPr/>
      <dgm:t>
        <a:bodyPr/>
        <a:lstStyle/>
        <a:p>
          <a:endParaRPr lang="ru-RU"/>
        </a:p>
      </dgm:t>
    </dgm:pt>
    <dgm:pt modelId="{721F3C6F-039A-4AB6-86C3-C7B3D78F4AC8}">
      <dgm:prSet phldrT="[Текст]"/>
      <dgm:spPr/>
      <dgm:t>
        <a:bodyPr/>
        <a:lstStyle/>
        <a:p>
          <a:r>
            <a:rPr lang="ru-RU" dirty="0" smtClean="0"/>
            <a:t>Индивидуальные консультации</a:t>
          </a:r>
          <a:endParaRPr lang="ru-RU" dirty="0"/>
        </a:p>
      </dgm:t>
    </dgm:pt>
    <dgm:pt modelId="{25AC22F3-D59C-44A6-950D-E648230C2683}" type="parTrans" cxnId="{4ACE65E3-C97B-4D92-84EC-F4DD8193012A}">
      <dgm:prSet/>
      <dgm:spPr/>
      <dgm:t>
        <a:bodyPr/>
        <a:lstStyle/>
        <a:p>
          <a:endParaRPr lang="ru-RU"/>
        </a:p>
      </dgm:t>
    </dgm:pt>
    <dgm:pt modelId="{F04FDD57-9EBF-45C6-9CBC-172F77AA02DA}" type="sibTrans" cxnId="{4ACE65E3-C97B-4D92-84EC-F4DD8193012A}">
      <dgm:prSet/>
      <dgm:spPr/>
      <dgm:t>
        <a:bodyPr/>
        <a:lstStyle/>
        <a:p>
          <a:endParaRPr lang="ru-RU"/>
        </a:p>
      </dgm:t>
    </dgm:pt>
    <dgm:pt modelId="{03CAAF30-A3BF-443F-885F-A9DE814250FA}">
      <dgm:prSet/>
      <dgm:spPr/>
      <dgm:t>
        <a:bodyPr/>
        <a:lstStyle/>
        <a:p>
          <a:r>
            <a:rPr lang="ru-RU" dirty="0" smtClean="0"/>
            <a:t>4.</a:t>
          </a:r>
          <a:endParaRPr lang="ru-RU" dirty="0"/>
        </a:p>
      </dgm:t>
    </dgm:pt>
    <dgm:pt modelId="{0C05E497-0B00-406B-AFA7-2241F833F044}" type="parTrans" cxnId="{41681FB5-EC49-4B62-9B4E-0F2F970AE79B}">
      <dgm:prSet/>
      <dgm:spPr/>
      <dgm:t>
        <a:bodyPr/>
        <a:lstStyle/>
        <a:p>
          <a:endParaRPr lang="ru-RU"/>
        </a:p>
      </dgm:t>
    </dgm:pt>
    <dgm:pt modelId="{A1E9D002-CC0F-4135-B727-C3878C68E990}" type="sibTrans" cxnId="{41681FB5-EC49-4B62-9B4E-0F2F970AE79B}">
      <dgm:prSet/>
      <dgm:spPr/>
      <dgm:t>
        <a:bodyPr/>
        <a:lstStyle/>
        <a:p>
          <a:endParaRPr lang="ru-RU"/>
        </a:p>
      </dgm:t>
    </dgm:pt>
    <dgm:pt modelId="{31FB21A5-95B7-426D-93C7-95FC8CC063BB}">
      <dgm:prSet/>
      <dgm:spPr/>
      <dgm:t>
        <a:bodyPr/>
        <a:lstStyle/>
        <a:p>
          <a:r>
            <a:rPr lang="ru-RU" smtClean="0"/>
            <a:t>Общая работа в классе</a:t>
          </a:r>
          <a:endParaRPr lang="ru-RU"/>
        </a:p>
      </dgm:t>
    </dgm:pt>
    <dgm:pt modelId="{2DF9F300-F229-4F0B-8B43-E9CEE2E1E68A}" type="parTrans" cxnId="{38994828-3799-43D2-84E0-52F7D273044B}">
      <dgm:prSet/>
      <dgm:spPr/>
      <dgm:t>
        <a:bodyPr/>
        <a:lstStyle/>
        <a:p>
          <a:endParaRPr lang="ru-RU"/>
        </a:p>
      </dgm:t>
    </dgm:pt>
    <dgm:pt modelId="{4CE3E5F3-1F2D-4574-A9F7-9D24BAFF69CA}" type="sibTrans" cxnId="{38994828-3799-43D2-84E0-52F7D273044B}">
      <dgm:prSet/>
      <dgm:spPr/>
      <dgm:t>
        <a:bodyPr/>
        <a:lstStyle/>
        <a:p>
          <a:endParaRPr lang="ru-RU"/>
        </a:p>
      </dgm:t>
    </dgm:pt>
    <dgm:pt modelId="{69505667-1BD2-4851-8C54-D6E756B08962}" type="pres">
      <dgm:prSet presAssocID="{B46A5A22-1833-48CD-927D-0D96E949B57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7FE3E3-CF8D-46BA-A7DF-95946555ED19}" type="pres">
      <dgm:prSet presAssocID="{44213DA9-6B23-4D41-8E1C-86969AFA5D6A}" presName="composite" presStyleCnt="0"/>
      <dgm:spPr/>
    </dgm:pt>
    <dgm:pt modelId="{5B2FE3B0-5085-4570-9A2F-7BC1133C3659}" type="pres">
      <dgm:prSet presAssocID="{44213DA9-6B23-4D41-8E1C-86969AFA5D6A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043CE-BD21-4994-8B0A-7B19242F46DB}" type="pres">
      <dgm:prSet presAssocID="{44213DA9-6B23-4D41-8E1C-86969AFA5D6A}" presName="descendantText" presStyleLbl="alignAcc1" presStyleIdx="0" presStyleCnt="4" custLinFactNeighborX="1050" custLinFactNeighborY="-18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45F2FA-262B-4C4E-85FA-E7B108CA49E6}" type="pres">
      <dgm:prSet presAssocID="{7A03395D-F7C1-4D0D-91C7-B6511E2B1D22}" presName="sp" presStyleCnt="0"/>
      <dgm:spPr/>
    </dgm:pt>
    <dgm:pt modelId="{68C1A50F-0194-4B78-B6E5-4F94D7A18DDF}" type="pres">
      <dgm:prSet presAssocID="{96674B85-226B-4CE2-B7FF-4956421C244C}" presName="composite" presStyleCnt="0"/>
      <dgm:spPr/>
    </dgm:pt>
    <dgm:pt modelId="{A2969AB2-1AB5-4B7B-86FF-BA8FF7581378}" type="pres">
      <dgm:prSet presAssocID="{96674B85-226B-4CE2-B7FF-4956421C244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D40CE7-8340-4CA6-A766-13C4F78A09E6}" type="pres">
      <dgm:prSet presAssocID="{96674B85-226B-4CE2-B7FF-4956421C244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44FD0A-6BFB-49AB-B74C-6870B3065303}" type="pres">
      <dgm:prSet presAssocID="{3D3BDA7C-B73A-4A9D-AD32-DAAA0A443A82}" presName="sp" presStyleCnt="0"/>
      <dgm:spPr/>
    </dgm:pt>
    <dgm:pt modelId="{CB15F515-A16E-404C-8555-315CEB0945EC}" type="pres">
      <dgm:prSet presAssocID="{76C467ED-6C82-4969-91A9-82499FB5A107}" presName="composite" presStyleCnt="0"/>
      <dgm:spPr/>
    </dgm:pt>
    <dgm:pt modelId="{BC075341-EE63-4045-92B5-624E48CAA4FB}" type="pres">
      <dgm:prSet presAssocID="{76C467ED-6C82-4969-91A9-82499FB5A10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612414-9F03-42EB-B64F-EEA9B3FBA977}" type="pres">
      <dgm:prSet presAssocID="{76C467ED-6C82-4969-91A9-82499FB5A10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CD588D-A58F-483E-8761-2AA0C7AA884B}" type="pres">
      <dgm:prSet presAssocID="{012F3764-357C-40C0-89CF-F551C9EA502F}" presName="sp" presStyleCnt="0"/>
      <dgm:spPr/>
    </dgm:pt>
    <dgm:pt modelId="{93F21C43-5C21-4E6F-A91F-F8CC394449CC}" type="pres">
      <dgm:prSet presAssocID="{03CAAF30-A3BF-443F-885F-A9DE814250FA}" presName="composite" presStyleCnt="0"/>
      <dgm:spPr/>
    </dgm:pt>
    <dgm:pt modelId="{EED9E5A9-98D2-40B7-AC31-B8DE94B053A8}" type="pres">
      <dgm:prSet presAssocID="{03CAAF30-A3BF-443F-885F-A9DE814250F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1B7572-59A9-4703-B597-F8C5B80E5099}" type="pres">
      <dgm:prSet presAssocID="{03CAAF30-A3BF-443F-885F-A9DE814250FA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07F6CD-AE57-4D2F-9DEE-BF53D378AA44}" type="presOf" srcId="{4674E26B-CD64-4E26-B747-5FDF12902747}" destId="{746043CE-BD21-4994-8B0A-7B19242F46DB}" srcOrd="0" destOrd="0" presId="urn:microsoft.com/office/officeart/2005/8/layout/chevron2"/>
    <dgm:cxn modelId="{DEB3D978-99B7-4588-A1A1-7018D4F882C2}" type="presOf" srcId="{76C467ED-6C82-4969-91A9-82499FB5A107}" destId="{BC075341-EE63-4045-92B5-624E48CAA4FB}" srcOrd="0" destOrd="0" presId="urn:microsoft.com/office/officeart/2005/8/layout/chevron2"/>
    <dgm:cxn modelId="{D13C88A8-9525-4176-896C-D4AF6AE68C4C}" srcId="{B46A5A22-1833-48CD-927D-0D96E949B578}" destId="{44213DA9-6B23-4D41-8E1C-86969AFA5D6A}" srcOrd="0" destOrd="0" parTransId="{9FC92826-282E-4F99-919B-3C773C21C06E}" sibTransId="{7A03395D-F7C1-4D0D-91C7-B6511E2B1D22}"/>
    <dgm:cxn modelId="{41681FB5-EC49-4B62-9B4E-0F2F970AE79B}" srcId="{B46A5A22-1833-48CD-927D-0D96E949B578}" destId="{03CAAF30-A3BF-443F-885F-A9DE814250FA}" srcOrd="3" destOrd="0" parTransId="{0C05E497-0B00-406B-AFA7-2241F833F044}" sibTransId="{A1E9D002-CC0F-4135-B727-C3878C68E990}"/>
    <dgm:cxn modelId="{06F75B76-9FFC-4C85-8D8E-0978F51597EE}" srcId="{B46A5A22-1833-48CD-927D-0D96E949B578}" destId="{76C467ED-6C82-4969-91A9-82499FB5A107}" srcOrd="2" destOrd="0" parTransId="{B7F22276-5DBE-4B3D-8B8D-CD94CD8546F0}" sibTransId="{012F3764-357C-40C0-89CF-F551C9EA502F}"/>
    <dgm:cxn modelId="{38994828-3799-43D2-84E0-52F7D273044B}" srcId="{03CAAF30-A3BF-443F-885F-A9DE814250FA}" destId="{31FB21A5-95B7-426D-93C7-95FC8CC063BB}" srcOrd="0" destOrd="0" parTransId="{2DF9F300-F229-4F0B-8B43-E9CEE2E1E68A}" sibTransId="{4CE3E5F3-1F2D-4574-A9F7-9D24BAFF69CA}"/>
    <dgm:cxn modelId="{EFFC4198-D01A-49BD-8BA7-0D69C9473041}" type="presOf" srcId="{102A25FF-C51E-4269-8CC4-FCF0583D2122}" destId="{87D40CE7-8340-4CA6-A766-13C4F78A09E6}" srcOrd="0" destOrd="0" presId="urn:microsoft.com/office/officeart/2005/8/layout/chevron2"/>
    <dgm:cxn modelId="{65C5F9C3-834A-4E4C-BF7B-0E6F2DEB9779}" srcId="{96674B85-226B-4CE2-B7FF-4956421C244C}" destId="{102A25FF-C51E-4269-8CC4-FCF0583D2122}" srcOrd="0" destOrd="0" parTransId="{96B5BC37-F699-48DD-84E4-7852C318D3D0}" sibTransId="{B09F094B-D186-45A9-ABB0-9D56D875EBBD}"/>
    <dgm:cxn modelId="{BCE902AD-60E5-4B76-9D8D-8C33A898BA37}" srcId="{B46A5A22-1833-48CD-927D-0D96E949B578}" destId="{96674B85-226B-4CE2-B7FF-4956421C244C}" srcOrd="1" destOrd="0" parTransId="{5E3CF7F8-BC5E-4821-A0CE-D723D698D4E6}" sibTransId="{3D3BDA7C-B73A-4A9D-AD32-DAAA0A443A82}"/>
    <dgm:cxn modelId="{54EA0576-AB6B-470C-9047-1219C39630BA}" type="presOf" srcId="{721F3C6F-039A-4AB6-86C3-C7B3D78F4AC8}" destId="{7B612414-9F03-42EB-B64F-EEA9B3FBA977}" srcOrd="0" destOrd="0" presId="urn:microsoft.com/office/officeart/2005/8/layout/chevron2"/>
    <dgm:cxn modelId="{FCCC64B6-B846-4A81-A8D3-AA82DBCB9146}" type="presOf" srcId="{44213DA9-6B23-4D41-8E1C-86969AFA5D6A}" destId="{5B2FE3B0-5085-4570-9A2F-7BC1133C3659}" srcOrd="0" destOrd="0" presId="urn:microsoft.com/office/officeart/2005/8/layout/chevron2"/>
    <dgm:cxn modelId="{A0880B8F-3FB7-4376-BFC1-730384021A35}" type="presOf" srcId="{03CAAF30-A3BF-443F-885F-A9DE814250FA}" destId="{EED9E5A9-98D2-40B7-AC31-B8DE94B053A8}" srcOrd="0" destOrd="0" presId="urn:microsoft.com/office/officeart/2005/8/layout/chevron2"/>
    <dgm:cxn modelId="{1D29EE11-E3B4-4808-8B92-7EC44FD32E19}" type="presOf" srcId="{31FB21A5-95B7-426D-93C7-95FC8CC063BB}" destId="{C21B7572-59A9-4703-B597-F8C5B80E5099}" srcOrd="0" destOrd="0" presId="urn:microsoft.com/office/officeart/2005/8/layout/chevron2"/>
    <dgm:cxn modelId="{CDFB3382-B985-4EA9-A4D1-6296B5AD22F2}" srcId="{44213DA9-6B23-4D41-8E1C-86969AFA5D6A}" destId="{4674E26B-CD64-4E26-B747-5FDF12902747}" srcOrd="0" destOrd="0" parTransId="{5891FED4-3ECB-4B2F-A04A-CCBDCBFAB76B}" sibTransId="{6B145AE7-7537-44CE-8518-997C7708D69A}"/>
    <dgm:cxn modelId="{D811049E-23F6-4479-A3B1-3F2E8B7A4242}" type="presOf" srcId="{96674B85-226B-4CE2-B7FF-4956421C244C}" destId="{A2969AB2-1AB5-4B7B-86FF-BA8FF7581378}" srcOrd="0" destOrd="0" presId="urn:microsoft.com/office/officeart/2005/8/layout/chevron2"/>
    <dgm:cxn modelId="{4ACE65E3-C97B-4D92-84EC-F4DD8193012A}" srcId="{76C467ED-6C82-4969-91A9-82499FB5A107}" destId="{721F3C6F-039A-4AB6-86C3-C7B3D78F4AC8}" srcOrd="0" destOrd="0" parTransId="{25AC22F3-D59C-44A6-950D-E648230C2683}" sibTransId="{F04FDD57-9EBF-45C6-9CBC-172F77AA02DA}"/>
    <dgm:cxn modelId="{101FDD3A-0D66-45A6-B665-91E5F31D4B39}" type="presOf" srcId="{B46A5A22-1833-48CD-927D-0D96E949B578}" destId="{69505667-1BD2-4851-8C54-D6E756B08962}" srcOrd="0" destOrd="0" presId="urn:microsoft.com/office/officeart/2005/8/layout/chevron2"/>
    <dgm:cxn modelId="{3A9AB61E-FBFE-4519-A752-8CA43896A435}" type="presParOf" srcId="{69505667-1BD2-4851-8C54-D6E756B08962}" destId="{3B7FE3E3-CF8D-46BA-A7DF-95946555ED19}" srcOrd="0" destOrd="0" presId="urn:microsoft.com/office/officeart/2005/8/layout/chevron2"/>
    <dgm:cxn modelId="{3DC68A0D-C683-42AB-9054-E8CC21297FC6}" type="presParOf" srcId="{3B7FE3E3-CF8D-46BA-A7DF-95946555ED19}" destId="{5B2FE3B0-5085-4570-9A2F-7BC1133C3659}" srcOrd="0" destOrd="0" presId="urn:microsoft.com/office/officeart/2005/8/layout/chevron2"/>
    <dgm:cxn modelId="{00A93A86-5019-4572-8C8F-056099B0E3F9}" type="presParOf" srcId="{3B7FE3E3-CF8D-46BA-A7DF-95946555ED19}" destId="{746043CE-BD21-4994-8B0A-7B19242F46DB}" srcOrd="1" destOrd="0" presId="urn:microsoft.com/office/officeart/2005/8/layout/chevron2"/>
    <dgm:cxn modelId="{2F8223C9-F8AE-4E78-BA5E-269AA11329F4}" type="presParOf" srcId="{69505667-1BD2-4851-8C54-D6E756B08962}" destId="{1045F2FA-262B-4C4E-85FA-E7B108CA49E6}" srcOrd="1" destOrd="0" presId="urn:microsoft.com/office/officeart/2005/8/layout/chevron2"/>
    <dgm:cxn modelId="{006D683B-4A4C-465F-A98E-42FABA44964E}" type="presParOf" srcId="{69505667-1BD2-4851-8C54-D6E756B08962}" destId="{68C1A50F-0194-4B78-B6E5-4F94D7A18DDF}" srcOrd="2" destOrd="0" presId="urn:microsoft.com/office/officeart/2005/8/layout/chevron2"/>
    <dgm:cxn modelId="{2D5ACF2F-B452-4863-950E-EFB9D6ADD93F}" type="presParOf" srcId="{68C1A50F-0194-4B78-B6E5-4F94D7A18DDF}" destId="{A2969AB2-1AB5-4B7B-86FF-BA8FF7581378}" srcOrd="0" destOrd="0" presId="urn:microsoft.com/office/officeart/2005/8/layout/chevron2"/>
    <dgm:cxn modelId="{563122C0-3065-4885-9539-EAA4A1A629D6}" type="presParOf" srcId="{68C1A50F-0194-4B78-B6E5-4F94D7A18DDF}" destId="{87D40CE7-8340-4CA6-A766-13C4F78A09E6}" srcOrd="1" destOrd="0" presId="urn:microsoft.com/office/officeart/2005/8/layout/chevron2"/>
    <dgm:cxn modelId="{1277D2A7-49CB-484D-8F9E-AF03D921675F}" type="presParOf" srcId="{69505667-1BD2-4851-8C54-D6E756B08962}" destId="{E644FD0A-6BFB-49AB-B74C-6870B3065303}" srcOrd="3" destOrd="0" presId="urn:microsoft.com/office/officeart/2005/8/layout/chevron2"/>
    <dgm:cxn modelId="{1C177BD0-F691-4A58-A8C7-15B6844EB3B8}" type="presParOf" srcId="{69505667-1BD2-4851-8C54-D6E756B08962}" destId="{CB15F515-A16E-404C-8555-315CEB0945EC}" srcOrd="4" destOrd="0" presId="urn:microsoft.com/office/officeart/2005/8/layout/chevron2"/>
    <dgm:cxn modelId="{5810D561-0263-4125-BCCB-0CC14CA6E747}" type="presParOf" srcId="{CB15F515-A16E-404C-8555-315CEB0945EC}" destId="{BC075341-EE63-4045-92B5-624E48CAA4FB}" srcOrd="0" destOrd="0" presId="urn:microsoft.com/office/officeart/2005/8/layout/chevron2"/>
    <dgm:cxn modelId="{5E54F7C3-02C9-4C71-976B-2943EB7A6BCA}" type="presParOf" srcId="{CB15F515-A16E-404C-8555-315CEB0945EC}" destId="{7B612414-9F03-42EB-B64F-EEA9B3FBA977}" srcOrd="1" destOrd="0" presId="urn:microsoft.com/office/officeart/2005/8/layout/chevron2"/>
    <dgm:cxn modelId="{238E02EC-9386-4148-9E12-9B2D2796EF60}" type="presParOf" srcId="{69505667-1BD2-4851-8C54-D6E756B08962}" destId="{4DCD588D-A58F-483E-8761-2AA0C7AA884B}" srcOrd="5" destOrd="0" presId="urn:microsoft.com/office/officeart/2005/8/layout/chevron2"/>
    <dgm:cxn modelId="{8ADB0910-AA84-4D6E-BEEF-760549B79A68}" type="presParOf" srcId="{69505667-1BD2-4851-8C54-D6E756B08962}" destId="{93F21C43-5C21-4E6F-A91F-F8CC394449CC}" srcOrd="6" destOrd="0" presId="urn:microsoft.com/office/officeart/2005/8/layout/chevron2"/>
    <dgm:cxn modelId="{B4F6AAD4-5C92-4FCC-BAA7-3BD623C3D574}" type="presParOf" srcId="{93F21C43-5C21-4E6F-A91F-F8CC394449CC}" destId="{EED9E5A9-98D2-40B7-AC31-B8DE94B053A8}" srcOrd="0" destOrd="0" presId="urn:microsoft.com/office/officeart/2005/8/layout/chevron2"/>
    <dgm:cxn modelId="{34E7B68F-6DB9-4B1A-9D77-A7C6A4FA563D}" type="presParOf" srcId="{93F21C43-5C21-4E6F-A91F-F8CC394449CC}" destId="{C21B7572-59A9-4703-B597-F8C5B80E509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93F31B-26C2-4405-933D-9451AF2C888C}">
      <dsp:nvSpPr>
        <dsp:cNvPr id="0" name=""/>
        <dsp:cNvSpPr/>
      </dsp:nvSpPr>
      <dsp:spPr>
        <a:xfrm>
          <a:off x="0" y="854938"/>
          <a:ext cx="2167067" cy="1474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тематический</a:t>
          </a:r>
          <a:endParaRPr lang="ru-RU" sz="3200" kern="1200" dirty="0"/>
        </a:p>
      </dsp:txBody>
      <dsp:txXfrm>
        <a:off x="0" y="854938"/>
        <a:ext cx="2167067" cy="1474295"/>
      </dsp:txXfrm>
    </dsp:sp>
    <dsp:sp modelId="{710A604C-E94D-4070-90E9-99EA6E7FBDC5}">
      <dsp:nvSpPr>
        <dsp:cNvPr id="0" name=""/>
        <dsp:cNvSpPr/>
      </dsp:nvSpPr>
      <dsp:spPr>
        <a:xfrm>
          <a:off x="2557829" y="803146"/>
          <a:ext cx="2457160" cy="1474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логический</a:t>
          </a:r>
          <a:endParaRPr lang="ru-RU" sz="3200" kern="1200" dirty="0"/>
        </a:p>
      </dsp:txBody>
      <dsp:txXfrm>
        <a:off x="2557829" y="803146"/>
        <a:ext cx="2457160" cy="1474295"/>
      </dsp:txXfrm>
    </dsp:sp>
    <dsp:sp modelId="{D4B56B86-9AAA-4814-91C0-51D136FD4A71}">
      <dsp:nvSpPr>
        <dsp:cNvPr id="0" name=""/>
        <dsp:cNvSpPr/>
      </dsp:nvSpPr>
      <dsp:spPr>
        <a:xfrm>
          <a:off x="5260705" y="803146"/>
          <a:ext cx="2457160" cy="1474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тренировочный</a:t>
          </a:r>
          <a:endParaRPr lang="ru-RU" sz="3200" kern="1200" dirty="0"/>
        </a:p>
      </dsp:txBody>
      <dsp:txXfrm>
        <a:off x="5260705" y="803146"/>
        <a:ext cx="2457160" cy="1474295"/>
      </dsp:txXfrm>
    </dsp:sp>
    <dsp:sp modelId="{F3BE16E2-89A7-47F0-BB02-CE3805EE5E99}">
      <dsp:nvSpPr>
        <dsp:cNvPr id="0" name=""/>
        <dsp:cNvSpPr/>
      </dsp:nvSpPr>
      <dsp:spPr>
        <a:xfrm>
          <a:off x="0" y="2523157"/>
          <a:ext cx="2457160" cy="1474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индивидуальный</a:t>
          </a:r>
          <a:endParaRPr lang="ru-RU" sz="3200" kern="1200" dirty="0"/>
        </a:p>
      </dsp:txBody>
      <dsp:txXfrm>
        <a:off x="0" y="2523157"/>
        <a:ext cx="2457160" cy="1474295"/>
      </dsp:txXfrm>
    </dsp:sp>
    <dsp:sp modelId="{612607D7-4576-44B2-A297-6D96AAC2CE5D}">
      <dsp:nvSpPr>
        <dsp:cNvPr id="0" name=""/>
        <dsp:cNvSpPr/>
      </dsp:nvSpPr>
      <dsp:spPr>
        <a:xfrm>
          <a:off x="2702876" y="2523157"/>
          <a:ext cx="2457160" cy="1474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временной</a:t>
          </a:r>
          <a:endParaRPr lang="ru-RU" sz="3200" kern="1200" dirty="0"/>
        </a:p>
      </dsp:txBody>
      <dsp:txXfrm>
        <a:off x="2702876" y="2523157"/>
        <a:ext cx="2457160" cy="1474295"/>
      </dsp:txXfrm>
    </dsp:sp>
    <dsp:sp modelId="{1D2DE4FE-3C2F-4C8B-A20E-9357EE3E8371}">
      <dsp:nvSpPr>
        <dsp:cNvPr id="0" name=""/>
        <dsp:cNvSpPr/>
      </dsp:nvSpPr>
      <dsp:spPr>
        <a:xfrm>
          <a:off x="5405752" y="2523158"/>
          <a:ext cx="2457160" cy="14742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контролирующий</a:t>
          </a:r>
          <a:endParaRPr lang="ru-RU" sz="3200" kern="1200" dirty="0"/>
        </a:p>
      </dsp:txBody>
      <dsp:txXfrm>
        <a:off x="5405752" y="2523158"/>
        <a:ext cx="2457160" cy="14742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E95A89-E83C-49D2-8D02-740112CE2C31}">
      <dsp:nvSpPr>
        <dsp:cNvPr id="0" name=""/>
        <dsp:cNvSpPr/>
      </dsp:nvSpPr>
      <dsp:spPr>
        <a:xfrm>
          <a:off x="562451" y="0"/>
          <a:ext cx="6374447" cy="4800600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tint val="40000"/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tint val="40000"/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tint val="40000"/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1F93CCF6-C8BE-42FA-8BB0-6C11F914EEDE}">
      <dsp:nvSpPr>
        <dsp:cNvPr id="0" name=""/>
        <dsp:cNvSpPr/>
      </dsp:nvSpPr>
      <dsp:spPr>
        <a:xfrm>
          <a:off x="8055" y="1440179"/>
          <a:ext cx="2413853" cy="192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Диагностика качества усвоения каждой темы</a:t>
          </a:r>
          <a:endParaRPr lang="ru-RU" sz="2300" kern="1200" dirty="0"/>
        </a:p>
      </dsp:txBody>
      <dsp:txXfrm>
        <a:off x="101793" y="1533917"/>
        <a:ext cx="2226377" cy="1732764"/>
      </dsp:txXfrm>
    </dsp:sp>
    <dsp:sp modelId="{9AE83007-2C55-477D-ABA8-A15E2F39B8F7}">
      <dsp:nvSpPr>
        <dsp:cNvPr id="0" name=""/>
        <dsp:cNvSpPr/>
      </dsp:nvSpPr>
      <dsp:spPr>
        <a:xfrm>
          <a:off x="2542748" y="1440179"/>
          <a:ext cx="2413853" cy="192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Выбор тем для ИОМ</a:t>
          </a:r>
          <a:endParaRPr lang="ru-RU" sz="2300" kern="1200" dirty="0"/>
        </a:p>
      </dsp:txBody>
      <dsp:txXfrm>
        <a:off x="2636486" y="1533917"/>
        <a:ext cx="2226377" cy="1732764"/>
      </dsp:txXfrm>
    </dsp:sp>
    <dsp:sp modelId="{26A13BAE-CC37-4F32-AB6D-6C3A3F382850}">
      <dsp:nvSpPr>
        <dsp:cNvPr id="0" name=""/>
        <dsp:cNvSpPr/>
      </dsp:nvSpPr>
      <dsp:spPr>
        <a:xfrm>
          <a:off x="5077440" y="1440179"/>
          <a:ext cx="2413853" cy="19202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smtClean="0"/>
            <a:t>Заключительное повторение по ИОМ </a:t>
          </a:r>
          <a:endParaRPr lang="ru-RU" sz="2300" kern="1200" dirty="0"/>
        </a:p>
      </dsp:txBody>
      <dsp:txXfrm>
        <a:off x="5171178" y="1533917"/>
        <a:ext cx="2226377" cy="17327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84A7D-3310-4003-932E-F38DFB987403}">
      <dsp:nvSpPr>
        <dsp:cNvPr id="0" name=""/>
        <dsp:cNvSpPr/>
      </dsp:nvSpPr>
      <dsp:spPr>
        <a:xfrm rot="5400000">
          <a:off x="-158047" y="159373"/>
          <a:ext cx="1053647" cy="7375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1.</a:t>
          </a:r>
          <a:endParaRPr lang="ru-RU" sz="2100" kern="1200" dirty="0"/>
        </a:p>
      </dsp:txBody>
      <dsp:txXfrm rot="-5400000">
        <a:off x="1" y="370103"/>
        <a:ext cx="737553" cy="316094"/>
      </dsp:txXfrm>
    </dsp:sp>
    <dsp:sp modelId="{03F97527-1B84-4290-BCC4-04448968D755}">
      <dsp:nvSpPr>
        <dsp:cNvPr id="0" name=""/>
        <dsp:cNvSpPr/>
      </dsp:nvSpPr>
      <dsp:spPr>
        <a:xfrm rot="5400000">
          <a:off x="3776016" y="-3037136"/>
          <a:ext cx="684870" cy="67617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100" kern="1200" dirty="0" smtClean="0"/>
            <a:t>В начале учебного года</a:t>
          </a:r>
          <a:endParaRPr lang="ru-RU" sz="4100" kern="1200" dirty="0"/>
        </a:p>
      </dsp:txBody>
      <dsp:txXfrm rot="-5400000">
        <a:off x="737554" y="34759"/>
        <a:ext cx="6728363" cy="618004"/>
      </dsp:txXfrm>
    </dsp:sp>
    <dsp:sp modelId="{E832F766-E040-4B0C-8A6B-BECD999B49CE}">
      <dsp:nvSpPr>
        <dsp:cNvPr id="0" name=""/>
        <dsp:cNvSpPr/>
      </dsp:nvSpPr>
      <dsp:spPr>
        <a:xfrm rot="5400000">
          <a:off x="-158047" y="1095448"/>
          <a:ext cx="1053647" cy="7375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2.</a:t>
          </a:r>
          <a:endParaRPr lang="ru-RU" sz="2100" kern="1200" dirty="0"/>
        </a:p>
      </dsp:txBody>
      <dsp:txXfrm rot="-5400000">
        <a:off x="1" y="1306178"/>
        <a:ext cx="737553" cy="316094"/>
      </dsp:txXfrm>
    </dsp:sp>
    <dsp:sp modelId="{2AD5AC51-41BA-4AE3-8404-EF61D61CA7EB}">
      <dsp:nvSpPr>
        <dsp:cNvPr id="0" name=""/>
        <dsp:cNvSpPr/>
      </dsp:nvSpPr>
      <dsp:spPr>
        <a:xfrm rot="5400000">
          <a:off x="3776016" y="-2101061"/>
          <a:ext cx="684870" cy="67617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100" kern="1200" dirty="0" smtClean="0"/>
            <a:t>Текущее</a:t>
          </a:r>
          <a:endParaRPr lang="ru-RU" sz="4100" kern="1200" dirty="0"/>
        </a:p>
      </dsp:txBody>
      <dsp:txXfrm rot="-5400000">
        <a:off x="737554" y="970834"/>
        <a:ext cx="6728363" cy="618004"/>
      </dsp:txXfrm>
    </dsp:sp>
    <dsp:sp modelId="{01925B27-EFAF-4A21-AFB8-0D6622225326}">
      <dsp:nvSpPr>
        <dsp:cNvPr id="0" name=""/>
        <dsp:cNvSpPr/>
      </dsp:nvSpPr>
      <dsp:spPr>
        <a:xfrm rot="5400000">
          <a:off x="-158047" y="2031523"/>
          <a:ext cx="1053647" cy="7375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3.</a:t>
          </a:r>
          <a:endParaRPr lang="ru-RU" sz="2100" kern="1200" dirty="0"/>
        </a:p>
      </dsp:txBody>
      <dsp:txXfrm rot="-5400000">
        <a:off x="1" y="2242253"/>
        <a:ext cx="737553" cy="316094"/>
      </dsp:txXfrm>
    </dsp:sp>
    <dsp:sp modelId="{791C7374-2524-426C-BCCA-BBDF2284F223}">
      <dsp:nvSpPr>
        <dsp:cNvPr id="0" name=""/>
        <dsp:cNvSpPr/>
      </dsp:nvSpPr>
      <dsp:spPr>
        <a:xfrm rot="5400000">
          <a:off x="3776016" y="-1164986"/>
          <a:ext cx="684870" cy="67617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100" kern="1200" dirty="0" smtClean="0"/>
            <a:t>Сопутствующее</a:t>
          </a:r>
          <a:endParaRPr lang="ru-RU" sz="4100" kern="1200" dirty="0"/>
        </a:p>
      </dsp:txBody>
      <dsp:txXfrm rot="-5400000">
        <a:off x="737554" y="1906909"/>
        <a:ext cx="6728363" cy="618004"/>
      </dsp:txXfrm>
    </dsp:sp>
    <dsp:sp modelId="{68E905AB-9BD0-4A5A-8443-D1F7C2D37F79}">
      <dsp:nvSpPr>
        <dsp:cNvPr id="0" name=""/>
        <dsp:cNvSpPr/>
      </dsp:nvSpPr>
      <dsp:spPr>
        <a:xfrm rot="5400000">
          <a:off x="-158047" y="2967598"/>
          <a:ext cx="1053647" cy="7375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4.</a:t>
          </a:r>
          <a:endParaRPr lang="ru-RU" sz="2100" kern="1200" dirty="0"/>
        </a:p>
      </dsp:txBody>
      <dsp:txXfrm rot="-5400000">
        <a:off x="1" y="3178328"/>
        <a:ext cx="737553" cy="316094"/>
      </dsp:txXfrm>
    </dsp:sp>
    <dsp:sp modelId="{C68B2B9E-1496-4BFF-82E9-49707B521E7E}">
      <dsp:nvSpPr>
        <dsp:cNvPr id="0" name=""/>
        <dsp:cNvSpPr/>
      </dsp:nvSpPr>
      <dsp:spPr>
        <a:xfrm rot="5400000">
          <a:off x="3776016" y="-228911"/>
          <a:ext cx="684870" cy="67617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100" kern="1200" dirty="0" smtClean="0"/>
            <a:t>Тематическое </a:t>
          </a:r>
          <a:endParaRPr lang="ru-RU" sz="4100" kern="1200" dirty="0"/>
        </a:p>
      </dsp:txBody>
      <dsp:txXfrm rot="-5400000">
        <a:off x="737554" y="2842984"/>
        <a:ext cx="6728363" cy="618004"/>
      </dsp:txXfrm>
    </dsp:sp>
    <dsp:sp modelId="{2A2C65F3-1A0C-4B59-8FE7-92625D3831A1}">
      <dsp:nvSpPr>
        <dsp:cNvPr id="0" name=""/>
        <dsp:cNvSpPr/>
      </dsp:nvSpPr>
      <dsp:spPr>
        <a:xfrm rot="5400000">
          <a:off x="-158047" y="3903673"/>
          <a:ext cx="1053647" cy="737553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5.</a:t>
          </a:r>
          <a:endParaRPr lang="ru-RU" sz="2100" kern="1200" dirty="0"/>
        </a:p>
      </dsp:txBody>
      <dsp:txXfrm rot="-5400000">
        <a:off x="1" y="4114403"/>
        <a:ext cx="737553" cy="316094"/>
      </dsp:txXfrm>
    </dsp:sp>
    <dsp:sp modelId="{F3DF469A-D2A3-47A6-BFB5-404CD75ED5BC}">
      <dsp:nvSpPr>
        <dsp:cNvPr id="0" name=""/>
        <dsp:cNvSpPr/>
      </dsp:nvSpPr>
      <dsp:spPr>
        <a:xfrm rot="5400000">
          <a:off x="3776016" y="707163"/>
          <a:ext cx="684870" cy="67617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1592" tIns="26035" rIns="26035" bIns="26035" numCol="1" spcCol="1270" anchor="ctr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4100" kern="1200" dirty="0" smtClean="0"/>
            <a:t>Заключительное</a:t>
          </a:r>
          <a:endParaRPr lang="ru-RU" sz="4100" kern="1200" dirty="0"/>
        </a:p>
      </dsp:txBody>
      <dsp:txXfrm rot="-5400000">
        <a:off x="737554" y="3779059"/>
        <a:ext cx="6728363" cy="6180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2FE3B0-5085-4570-9A2F-7BC1133C3659}">
      <dsp:nvSpPr>
        <dsp:cNvPr id="0" name=""/>
        <dsp:cNvSpPr/>
      </dsp:nvSpPr>
      <dsp:spPr>
        <a:xfrm rot="5400000">
          <a:off x="-196196" y="199472"/>
          <a:ext cx="1307975" cy="9155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1.</a:t>
          </a:r>
          <a:endParaRPr lang="ru-RU" sz="2700" kern="1200" dirty="0"/>
        </a:p>
      </dsp:txBody>
      <dsp:txXfrm rot="-5400000">
        <a:off x="1" y="461068"/>
        <a:ext cx="915583" cy="392392"/>
      </dsp:txXfrm>
    </dsp:sp>
    <dsp:sp modelId="{746043CE-BD21-4994-8B0A-7B19242F46DB}">
      <dsp:nvSpPr>
        <dsp:cNvPr id="0" name=""/>
        <dsp:cNvSpPr/>
      </dsp:nvSpPr>
      <dsp:spPr>
        <a:xfrm rot="5400000">
          <a:off x="4283260" y="-3367677"/>
          <a:ext cx="850184" cy="75855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/>
            <a:t>Получение индивидуального ДЗ</a:t>
          </a:r>
          <a:endParaRPr lang="ru-RU" sz="3900" kern="1200" dirty="0"/>
        </a:p>
      </dsp:txBody>
      <dsp:txXfrm rot="-5400000">
        <a:off x="915584" y="41502"/>
        <a:ext cx="7544035" cy="767178"/>
      </dsp:txXfrm>
    </dsp:sp>
    <dsp:sp modelId="{A2969AB2-1AB5-4B7B-86FF-BA8FF7581378}">
      <dsp:nvSpPr>
        <dsp:cNvPr id="0" name=""/>
        <dsp:cNvSpPr/>
      </dsp:nvSpPr>
      <dsp:spPr>
        <a:xfrm rot="5400000">
          <a:off x="-196196" y="1361496"/>
          <a:ext cx="1307975" cy="9155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2.</a:t>
          </a:r>
          <a:endParaRPr lang="ru-RU" sz="2700" kern="1200" dirty="0"/>
        </a:p>
      </dsp:txBody>
      <dsp:txXfrm rot="-5400000">
        <a:off x="1" y="1623092"/>
        <a:ext cx="915583" cy="392392"/>
      </dsp:txXfrm>
    </dsp:sp>
    <dsp:sp modelId="{87D40CE7-8340-4CA6-A766-13C4F78A09E6}">
      <dsp:nvSpPr>
        <dsp:cNvPr id="0" name=""/>
        <dsp:cNvSpPr/>
      </dsp:nvSpPr>
      <dsp:spPr>
        <a:xfrm rot="5400000">
          <a:off x="4283260" y="-2202377"/>
          <a:ext cx="850184" cy="75855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/>
            <a:t>Проверка ДЗ и самоконтроль</a:t>
          </a:r>
          <a:endParaRPr lang="ru-RU" sz="3900" kern="1200" dirty="0"/>
        </a:p>
      </dsp:txBody>
      <dsp:txXfrm rot="-5400000">
        <a:off x="915584" y="1206802"/>
        <a:ext cx="7544035" cy="767178"/>
      </dsp:txXfrm>
    </dsp:sp>
    <dsp:sp modelId="{BC075341-EE63-4045-92B5-624E48CAA4FB}">
      <dsp:nvSpPr>
        <dsp:cNvPr id="0" name=""/>
        <dsp:cNvSpPr/>
      </dsp:nvSpPr>
      <dsp:spPr>
        <a:xfrm rot="5400000">
          <a:off x="-196196" y="2523520"/>
          <a:ext cx="1307975" cy="9155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3.</a:t>
          </a:r>
          <a:endParaRPr lang="ru-RU" sz="2700" kern="1200" dirty="0"/>
        </a:p>
      </dsp:txBody>
      <dsp:txXfrm rot="-5400000">
        <a:off x="1" y="2785116"/>
        <a:ext cx="915583" cy="392392"/>
      </dsp:txXfrm>
    </dsp:sp>
    <dsp:sp modelId="{7B612414-9F03-42EB-B64F-EEA9B3FBA977}">
      <dsp:nvSpPr>
        <dsp:cNvPr id="0" name=""/>
        <dsp:cNvSpPr/>
      </dsp:nvSpPr>
      <dsp:spPr>
        <a:xfrm rot="5400000">
          <a:off x="4283260" y="-1040353"/>
          <a:ext cx="850184" cy="75855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dirty="0" smtClean="0"/>
            <a:t>Индивидуальные консультации</a:t>
          </a:r>
          <a:endParaRPr lang="ru-RU" sz="3900" kern="1200" dirty="0"/>
        </a:p>
      </dsp:txBody>
      <dsp:txXfrm rot="-5400000">
        <a:off x="915584" y="2368826"/>
        <a:ext cx="7544035" cy="767178"/>
      </dsp:txXfrm>
    </dsp:sp>
    <dsp:sp modelId="{EED9E5A9-98D2-40B7-AC31-B8DE94B053A8}">
      <dsp:nvSpPr>
        <dsp:cNvPr id="0" name=""/>
        <dsp:cNvSpPr/>
      </dsp:nvSpPr>
      <dsp:spPr>
        <a:xfrm rot="5400000">
          <a:off x="-196196" y="3685544"/>
          <a:ext cx="1307975" cy="9155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4.</a:t>
          </a:r>
          <a:endParaRPr lang="ru-RU" sz="2700" kern="1200" dirty="0"/>
        </a:p>
      </dsp:txBody>
      <dsp:txXfrm rot="-5400000">
        <a:off x="1" y="3947140"/>
        <a:ext cx="915583" cy="392392"/>
      </dsp:txXfrm>
    </dsp:sp>
    <dsp:sp modelId="{C21B7572-59A9-4703-B597-F8C5B80E5099}">
      <dsp:nvSpPr>
        <dsp:cNvPr id="0" name=""/>
        <dsp:cNvSpPr/>
      </dsp:nvSpPr>
      <dsp:spPr>
        <a:xfrm rot="5400000">
          <a:off x="4283260" y="121670"/>
          <a:ext cx="850184" cy="75855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4765" rIns="24765" bIns="24765" numCol="1" spcCol="1270" anchor="ctr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900" kern="1200" smtClean="0"/>
            <a:t>Общая работа в классе</a:t>
          </a:r>
          <a:endParaRPr lang="ru-RU" sz="3900" kern="1200"/>
        </a:p>
      </dsp:txBody>
      <dsp:txXfrm rot="-5400000">
        <a:off x="915584" y="3530850"/>
        <a:ext cx="7544035" cy="767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01.06.2012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D%D0%B8%D0%BC%D0%B0%D0%BD%D0%B8%D0%B5" TargetMode="External"/><Relationship Id="rId2" Type="http://schemas.openxmlformats.org/officeDocument/2006/relationships/hyperlink" Target="http://ru.wikipedia.org/wiki/%D0%9F%D0%B0%D0%BC%D1%8F%D1%82%D1%8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u.wikipedia.org/wiki/%D0%AD%D0%BC%D0%BE%D1%86%D0%B8%D0%B8" TargetMode="External"/><Relationship Id="rId4" Type="http://schemas.openxmlformats.org/officeDocument/2006/relationships/hyperlink" Target="http://ru.wikipedia.org/wiki/%D0%9C%D1%8B%D1%88%D0%BB%D0%B5%D0%BD%D0%B8%D0%B5_(%D0%BF%D1%81%D0%B8%D1%85%D0%BE%D0%BB%D0%BE%D0%B3%D0%B8%D1%8F)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10" Type="http://schemas.openxmlformats.org/officeDocument/2006/relationships/image" Target="../media/image3.png"/><Relationship Id="rId4" Type="http://schemas.openxmlformats.org/officeDocument/2006/relationships/slide" Target="slide6.xml"/><Relationship Id="rId9" Type="http://schemas.openxmlformats.org/officeDocument/2006/relationships/slide" Target="slide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slide" Target="slide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slide" Target="slide5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slide" Target="slid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432560" y="1196752"/>
            <a:ext cx="7406640" cy="3312368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Система работы с детьми ОВЗ при подготовке к ОГЭ</a:t>
            </a:r>
            <a:endParaRPr lang="ru-R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5445224"/>
            <a:ext cx="7406640" cy="864096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dirty="0" smtClean="0"/>
              <a:t>Учитель математики </a:t>
            </a:r>
          </a:p>
          <a:p>
            <a:pPr algn="r"/>
            <a:r>
              <a:rPr lang="ru-RU" dirty="0" smtClean="0"/>
              <a:t>«МОУ </a:t>
            </a:r>
            <a:r>
              <a:rPr lang="ru-RU" dirty="0" err="1" smtClean="0"/>
              <a:t>Турочакская</a:t>
            </a:r>
            <a:r>
              <a:rPr lang="ru-RU" dirty="0" smtClean="0"/>
              <a:t> СОШ им Я.И. </a:t>
            </a:r>
            <a:r>
              <a:rPr lang="ru-RU" dirty="0" err="1" smtClean="0"/>
              <a:t>Баляева</a:t>
            </a:r>
            <a:r>
              <a:rPr lang="ru-RU" dirty="0" smtClean="0"/>
              <a:t>»</a:t>
            </a:r>
          </a:p>
          <a:p>
            <a:pPr algn="r"/>
            <a:r>
              <a:rPr lang="ru-RU" dirty="0" smtClean="0"/>
              <a:t>Пахомова О.В.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226514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«…умело, умно, мудро, тонко, сердечно прикоснуться к каждой из тысячи граней, найти ту, которая, если её, как алмаз шлифовать, засверкает неповторимым сиянием человеческого таланта, а это сияние принесет человеку личное счастье…»           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В.А. Сухомлинский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058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u="sng" dirty="0" smtClean="0"/>
              <a:t>Синонимы данного понятия: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«дети с проблемами»;</a:t>
            </a:r>
          </a:p>
          <a:p>
            <a:r>
              <a:rPr lang="ru-RU" dirty="0" smtClean="0"/>
              <a:t>«дети с особыми нуждами»;</a:t>
            </a:r>
          </a:p>
          <a:p>
            <a:r>
              <a:rPr lang="ru-RU" dirty="0" smtClean="0"/>
              <a:t>«нетипичные дети»;</a:t>
            </a:r>
          </a:p>
          <a:p>
            <a:r>
              <a:rPr lang="ru-RU" dirty="0" smtClean="0"/>
              <a:t>«дети с трудностями в обучении»;</a:t>
            </a:r>
          </a:p>
          <a:p>
            <a:r>
              <a:rPr lang="ru-RU" dirty="0" smtClean="0"/>
              <a:t>«аномальные дети»;</a:t>
            </a:r>
          </a:p>
          <a:p>
            <a:r>
              <a:rPr lang="ru-RU" dirty="0" smtClean="0"/>
              <a:t>«исключительные дети».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i="1" u="sng" dirty="0" smtClean="0"/>
              <a:t>Дети с ограниченными возможностями </a:t>
            </a:r>
            <a:r>
              <a:rPr lang="ru-RU" dirty="0" smtClean="0"/>
              <a:t>- это дети, имеющие различные отклонения психического или физического плана, которые обусловливают нарушения общего развития, не позволяющие детям вести полноценную жизнь.</a:t>
            </a:r>
          </a:p>
          <a:p>
            <a:r>
              <a:rPr lang="ru-RU" i="1" u="sng" dirty="0" smtClean="0"/>
              <a:t>Дети с ограниченными возможностями здоровья </a:t>
            </a:r>
            <a:r>
              <a:rPr lang="ru-RU" dirty="0" smtClean="0"/>
              <a:t>– это дети, состояние здоровья которых препятствует освоению образовательных программ вне специальных условий обучения и воспитания.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u="sng" dirty="0" smtClean="0"/>
              <a:t>Дети с ОВЗ 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sz="2700" u="sng" dirty="0" smtClean="0"/>
              <a:t>(по классификации В.А.Лапшина и </a:t>
            </a:r>
            <a:r>
              <a:rPr lang="ru-RU" sz="2700" u="sng" dirty="0" err="1" smtClean="0"/>
              <a:t>Б.П.Пузанова</a:t>
            </a:r>
            <a:r>
              <a:rPr lang="ru-RU" sz="2700" u="sng" dirty="0" smtClean="0"/>
              <a:t>):</a:t>
            </a:r>
            <a:endParaRPr lang="ru-RU" sz="2700" u="sng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Дети с нарушением слуха (глухие, слабослышащие, позднооглохшие);</a:t>
            </a:r>
          </a:p>
          <a:p>
            <a:r>
              <a:rPr lang="ru-RU" dirty="0" smtClean="0"/>
              <a:t>Дети с нарушением зрения (слепые, слабовидящие);</a:t>
            </a:r>
          </a:p>
          <a:p>
            <a:r>
              <a:rPr lang="ru-RU" dirty="0" smtClean="0"/>
              <a:t>Дети с нарушением речи (логопаты);</a:t>
            </a:r>
          </a:p>
          <a:p>
            <a:r>
              <a:rPr lang="ru-RU" dirty="0" smtClean="0"/>
              <a:t>Дети с нарушением опорно-двигательного аппарата;</a:t>
            </a:r>
          </a:p>
          <a:p>
            <a:r>
              <a:rPr lang="ru-RU" dirty="0" smtClean="0"/>
              <a:t>Дети с задержкой психического развития;</a:t>
            </a:r>
          </a:p>
          <a:p>
            <a:r>
              <a:rPr lang="ru-RU" dirty="0" smtClean="0"/>
              <a:t>Дети с нарушением поведения и общения; </a:t>
            </a:r>
          </a:p>
          <a:p>
            <a:r>
              <a:rPr lang="ru-RU" dirty="0" smtClean="0"/>
              <a:t>Дети с умственной отсталостью;</a:t>
            </a:r>
          </a:p>
          <a:p>
            <a:r>
              <a:rPr lang="ru-RU" dirty="0" smtClean="0"/>
              <a:t>Дети с комплексными нарушениями психофизического развития, с так называемыми сложными дефектами (слепоглухонемые, глухие или слепые дети с умственной отсталостью).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</a:t>
            </a:r>
          </a:p>
          <a:p>
            <a:pPr marL="0" indent="0">
              <a:buNone/>
            </a:pPr>
            <a:r>
              <a:rPr lang="ru-RU" dirty="0" smtClean="0"/>
              <a:t>      В зависимости от характера нарушения одни дефекты могут полностью преодолеваться в процессе развития, обучения и воспитания ребенка например, у детей третьей и шестой групп), другие лишь сглаживаться, а некоторые только компенсироваться.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err="1" smtClean="0"/>
              <a:t>Заде́ржка</a:t>
            </a:r>
            <a:r>
              <a:rPr lang="ru-RU" b="1" dirty="0" smtClean="0"/>
              <a:t> </a:t>
            </a:r>
            <a:r>
              <a:rPr lang="ru-RU" b="1" dirty="0" err="1" smtClean="0"/>
              <a:t>психи́ческого</a:t>
            </a:r>
            <a:r>
              <a:rPr lang="ru-RU" b="1" dirty="0" smtClean="0"/>
              <a:t> </a:t>
            </a:r>
            <a:r>
              <a:rPr lang="ru-RU" b="1" dirty="0" err="1" smtClean="0"/>
              <a:t>разви́тия</a:t>
            </a:r>
            <a:r>
              <a:rPr lang="ru-RU" dirty="0" smtClean="0"/>
              <a:t> </a:t>
            </a:r>
            <a:r>
              <a:rPr lang="ru-RU" b="1" dirty="0" smtClean="0"/>
              <a:t>(сокр. ЗПР) (7 вид)</a:t>
            </a:r>
            <a:r>
              <a:rPr lang="ru-RU" dirty="0" smtClean="0"/>
              <a:t> — нарушение нормального темпа психического развития, когда отдельные психические функции </a:t>
            </a:r>
            <a:br>
              <a:rPr lang="ru-RU" dirty="0" smtClean="0"/>
            </a:br>
            <a:r>
              <a:rPr lang="ru-RU" dirty="0" smtClean="0"/>
              <a:t>(</a:t>
            </a:r>
            <a:r>
              <a:rPr lang="ru-RU" dirty="0" smtClean="0">
                <a:solidFill>
                  <a:schemeClr val="accent3"/>
                </a:solidFill>
                <a:hlinkClick r:id="rId2" tooltip="Память"/>
              </a:rPr>
              <a:t>память</a:t>
            </a:r>
            <a:r>
              <a:rPr lang="ru-RU" dirty="0" smtClean="0">
                <a:solidFill>
                  <a:schemeClr val="accent3"/>
                </a:solidFill>
              </a:rPr>
              <a:t>, </a:t>
            </a:r>
            <a:r>
              <a:rPr lang="ru-RU" dirty="0" smtClean="0">
                <a:solidFill>
                  <a:schemeClr val="accent3"/>
                </a:solidFill>
                <a:hlinkClick r:id="rId3" tooltip="Внимание"/>
              </a:rPr>
              <a:t>внимание</a:t>
            </a:r>
            <a:r>
              <a:rPr lang="ru-RU" dirty="0" smtClean="0">
                <a:solidFill>
                  <a:schemeClr val="accent3"/>
                </a:solidFill>
              </a:rPr>
              <a:t>, </a:t>
            </a:r>
            <a:r>
              <a:rPr lang="ru-RU" dirty="0" smtClean="0">
                <a:solidFill>
                  <a:schemeClr val="accent3"/>
                </a:solidFill>
                <a:hlinkClick r:id="rId4" tooltip="Мышление (психология)"/>
              </a:rPr>
              <a:t>мышление</a:t>
            </a:r>
            <a:r>
              <a:rPr lang="ru-RU" dirty="0" smtClean="0">
                <a:solidFill>
                  <a:schemeClr val="accent3"/>
                </a:solidFill>
              </a:rPr>
              <a:t>, </a:t>
            </a:r>
            <a:r>
              <a:rPr lang="ru-RU" dirty="0" smtClean="0">
                <a:solidFill>
                  <a:schemeClr val="accent3"/>
                </a:solidFill>
                <a:hlinkClick r:id="rId5" tooltip="Эмоции"/>
              </a:rPr>
              <a:t>эмоционально-волевая сфера</a:t>
            </a:r>
            <a:r>
              <a:rPr lang="ru-RU" dirty="0" smtClean="0"/>
              <a:t>) отстают в своём развитии от принятых психологических норм для данного возраста.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Этапы работы: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lnSpc>
                <a:spcPct val="120000"/>
              </a:lnSpc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ознакомление с  нормативными документами ГИА; подготовка печатных материалов</a:t>
            </a: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514350" indent="-51435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беседа с психологом, выяснение индивидуальных особенностей ребенка</a:t>
            </a: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51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  <a:hlinkClick r:id="rId2" action="ppaction://hlinksldjump"/>
            </a:endParaRPr>
          </a:p>
          <a:p>
            <a:pPr marL="514350" indent="-51435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4" action="ppaction://hlinksldjump"/>
              </a:rPr>
              <a:t>анализ экзаменационной работы; </a:t>
            </a:r>
            <a:endParaRPr lang="ru-RU" sz="51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5" action="ppaction://hlinksldjump"/>
              </a:rPr>
              <a:t>входное тестирование учащегося и  составление плана подготовки к ГИА;</a:t>
            </a:r>
            <a:endParaRPr lang="ru-RU" sz="51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беседа с родителями;</a:t>
            </a:r>
            <a:endParaRPr lang="ru-RU" sz="51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7" action="ppaction://hlinksldjump"/>
              </a:rPr>
              <a:t>организация работы на уроке;</a:t>
            </a:r>
            <a:endParaRPr lang="ru-RU" sz="51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8" action="ppaction://hlinksldjump"/>
              </a:rPr>
              <a:t>организация индивидуальной внеурочной работы;</a:t>
            </a:r>
            <a:endParaRPr lang="ru-RU" sz="51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lnSpc>
                <a:spcPct val="120000"/>
              </a:lnSpc>
              <a:buFont typeface="Arial" pitchFamily="34" charset="0"/>
              <a:buAutoNum type="arabicParenR"/>
            </a:pPr>
            <a:r>
              <a:rPr lang="ru-RU" sz="5100" dirty="0" smtClean="0">
                <a:ln>
                  <a:solidFill>
                    <a:srgbClr val="002060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hlinkClick r:id="rId9" action="ppaction://hlinksldjump"/>
              </a:rPr>
              <a:t>промежуточный контроль с анализом и корректировкой плана работы.</a:t>
            </a:r>
            <a:endParaRPr lang="ru-RU" sz="5100" dirty="0" smtClean="0">
              <a:ln>
                <a:solidFill>
                  <a:srgbClr val="002060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AutoNum type="arabicParenR"/>
            </a:pPr>
            <a:endParaRPr lang="ru-RU" dirty="0" smtClean="0"/>
          </a:p>
          <a:p>
            <a:pPr marL="514350" indent="-514350">
              <a:buFont typeface="Arial" pitchFamily="34" charset="0"/>
              <a:buAutoNum type="arabicParenR"/>
            </a:pPr>
            <a:endParaRPr lang="ru-RU" dirty="0" smtClean="0"/>
          </a:p>
          <a:p>
            <a:pPr marL="514350" indent="-514350">
              <a:buAutoNum type="arabicParenR"/>
            </a:pPr>
            <a:endParaRPr lang="ru-RU" dirty="0" smtClean="0"/>
          </a:p>
          <a:p>
            <a:pPr marL="514350" indent="-514350">
              <a:buAutoNum type="arabicParenR"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Picture 4" descr="https://www.picpng.com/images/large/the-ribbon-bookmark-hd-png-85463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707347" y="0"/>
            <a:ext cx="436653" cy="8572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685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18864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Беседа с психологом, выяснение индивидуальных особенностей ребенка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51520" y="1340768"/>
            <a:ext cx="7488832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1) особенности мышления, характера и поведения;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2)  приемы работы  и коррекции;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3)  литература и  электронные ресурсы.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804600">
            <a:off x="7098788" y="1965345"/>
            <a:ext cx="1866900" cy="1757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6" descr="http://incheap.today/0/228379/Praktika-vizualnogo-myshleniya-originalnyy-metod-resheniya-slozhnyh-pro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4835">
            <a:off x="5954047" y="4000985"/>
            <a:ext cx="2165753" cy="21657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573016"/>
            <a:ext cx="4536504" cy="23327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4" descr="https://www.picpng.com/images/large/the-ribbon-bookmark-hd-png-8546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20472" y="0"/>
            <a:ext cx="323528" cy="635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317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Беседа с родителями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http://www.eduportal44.ru/Kostroma_EDU/ds16/Documents/%D0%92%D0%BC%D0%B5%D1%81%D1%82%D0%B5%20%D1%81%20%D1%80%D0%BE%D0%B4%D0%B8%D1%82%D0%B5%D0%BB%D1%8F%D0%BC%D0%B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4104456" cy="30783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39552" y="4826675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родителей со структурой работы, правилами проведения экзамена, проблемами в подготовке.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родителей с планом подготовки к ГИА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Ознакомление родителей с литературой, электронными ресурсами для подготовки к ГИА 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Установление порядка контроля за успехами учащегося в подготовке к ГИА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https://www.picpng.com/images/large/the-ribbon-bookmark-hd-png-8546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20472" y="0"/>
            <a:ext cx="323528" cy="635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1945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68952" cy="86409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Организация работы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 подготовке к ГИА на уроках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1071546"/>
            <a:ext cx="871296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Знакомлю учащегося с содержанием экзаменационной работы, порядком и правилами экзамена, системой оценивания. Подготовка к ГИА ведется с учетом индивидуальных особенностей ученика и рекомендаций психолога. Деятельность ученика и учителя  нацелена на преодоление трудностей в изучении математики и наработке необходимых  математических умений и навыков для сдачи ГИА. При этом использую следующие приемы: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Располагаю упражнения  «от простого к сложному» (т.к. врабатываемость ученика - свойство организма постепенно мобилизовать свои функциональные возможности в начальном периоде работы - слабая);</a:t>
            </a:r>
          </a:p>
          <a:p>
            <a:pPr marL="342900" indent="-342900" algn="just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Прошу ученика прочитывать задание несколько раз (чередуя чтение вслух и «про себя»), выделяя исходные данные и вопрос (т.к. навык чтения - автоматизированное умение по озвучиванию печатного текста, предполагающее осознание идеи воспринимаемого произведения и выработку собственного отношения к читаемому - средний);</a:t>
            </a:r>
          </a:p>
          <a:p>
            <a:pPr marL="342900" indent="-342900" algn="just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Прошу проговорить вслух этапы решения заданий, найти необходимые формулы в справочном материале;</a:t>
            </a:r>
          </a:p>
          <a:p>
            <a:pPr marL="342900" indent="-34290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arenR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60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8130">
            <a:off x="165608" y="-194631"/>
            <a:ext cx="2637272" cy="28047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347864" y="117693"/>
            <a:ext cx="579613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4) Учу  составлять схемы решений заданий, делать рисунки к задачам, запоминать информацию с помощью мнемонических приемов и в виде визуальных образов  (визуальное мышление - умственная деятельность, в основе которой лежит оперирование наглядными графиками, пространственно структурированными схемами</a:t>
            </a:r>
            <a:r>
              <a:rPr lang="ru-RU" dirty="0" smtClean="0"/>
              <a:t>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развито неплохо);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5) Работаю над развитием умения оценить полученный ответ, сделать прикидку в уме, отрабатываю устный счет с разными видами чисел, с процентами, т.е. пытаюсь развивать математическую интуицию (она на слабом уровне), логическое мышление (у ребенка слабый уровень понятийного, логического  мышления);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6) Организую работу  над уже решенной задачей ( повторяем план решения, анализируем наличие других способов решения, учимся самостоятельно составлять задачи по заданной теме; сравниваем решенные задачи, изменяем условия так, чтобы задача решалась другим способом);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928724"/>
            <a:ext cx="2997125" cy="3929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https://egorschoolram.edumsko.ru/uploads/2000/1079/polls/green_right_pushpin.png?15073763235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179512" y="0"/>
            <a:ext cx="467544" cy="432048"/>
          </a:xfrm>
          <a:prstGeom prst="rect">
            <a:avLst/>
          </a:prstGeom>
          <a:noFill/>
        </p:spPr>
      </p:pic>
      <p:pic>
        <p:nvPicPr>
          <p:cNvPr id="6" name="Picture 4" descr="https://egorschoolram.edumsko.ru/uploads/2000/1079/polls/green_right_pushpin.png?150737632358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2420888"/>
            <a:ext cx="432048" cy="4320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293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08920"/>
            <a:ext cx="3312368" cy="20491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3563888" y="0"/>
            <a:ext cx="5400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7) Учу концентрировать и переключать внимание, переходить от одного задания к другому, от чтения к счету, от переживаний за результат экзамена к продуктивной деятельности  (упражнение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rId3" action="ppaction://hlinksldjump"/>
              </a:rPr>
              <a:t>«Найди ошибку»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упражнение «Чтение текста задания до заданного выражения», упражнение «Не собьюсь» и пр., закрыть глаза, подумать о приятном и т.п.);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8) Работаю над повышением мотивации (имеем низкий уровень):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внешней (мотивации, искусственно поддерживаемой внешними подкреплениями, основанной на желании достичь внешних результатов ради вознаграждения или избегания наказания) </a:t>
            </a:r>
          </a:p>
          <a:p>
            <a:pPr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внутренней (предполагающей развитие собственных мотивов школьника, самоуважения в деятельности, познавательных мотивов).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этого: 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99030">
            <a:off x="208893" y="130689"/>
            <a:ext cx="3116170" cy="24697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4" descr="https://www.picpng.com/images/large/the-ribbon-bookmark-hd-png-85463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20472" y="0"/>
            <a:ext cx="323528" cy="63514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0" y="5013176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акцентирую внимание ученика на его собственном развитии (проговариваем чему он научился в результате выполнения задания, в результате урока);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показываю практическую значимость знаний в связи с жизненными планами и ребенка, даю задачи с практическим содержанием;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использую обучение с компьютерной поддержкой и пр.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285860"/>
          </a:xfrm>
        </p:spPr>
        <p:txBody>
          <a:bodyPr>
            <a:noAutofit/>
          </a:bodyPr>
          <a:lstStyle/>
          <a:p>
            <a:pPr algn="ctr"/>
            <a:r>
              <a:rPr lang="ru-RU" sz="3200" u="sng" dirty="0" smtClean="0"/>
              <a:t>Информация о внесённых изменениях в рабочую программу по математике.</a:t>
            </a:r>
            <a:endParaRPr lang="ru-RU" sz="3200" u="sng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ru-RU" dirty="0" smtClean="0"/>
              <a:t>Дети с ЗПР из-за особенностей своего психического развития трудно усваивают программу по математике в 5-9 классах. В связи с этим в программу общеобразовательной школы внесены некоторые изменения: усилены разделы, связанные с повторением пройденного материала, увеличено количество упражнений и заданий, связанных с практической деятельностью учащихся; некоторые темы даны как ознакомительные; исключены отдельные трудные доказательства; теоретический материал рекомендуется преподносить в процессе решения задач и выполнения заданий наглядно-практического характера.</a:t>
            </a:r>
          </a:p>
          <a:p>
            <a:pPr algn="just">
              <a:buNone/>
            </a:pPr>
            <a:r>
              <a:rPr lang="ru-RU" dirty="0" smtClean="0"/>
              <a:t>Действующие программы откорректированы в направлении разгрузки курса по содержанию, т.е. предполагается изучение материала а несколько облегченном варианте, однако не опускается ниже государственного уровня обязательных требований.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371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подготовки к ОГЭ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071538" y="1447800"/>
          <a:ext cx="7862912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Индивидуальный образовательный маршрут (ИОМ)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760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Как выбирать учебный материал для повторения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1.Не следует повторять всё ранее пройденное. </a:t>
            </a:r>
          </a:p>
          <a:p>
            <a:pPr>
              <a:buNone/>
            </a:pPr>
            <a:r>
              <a:rPr lang="ru-RU" dirty="0" smtClean="0"/>
              <a:t>2.Выделять для повторения такие темы и вопросы, которые недостаточно прочно усваиваются.</a:t>
            </a:r>
          </a:p>
          <a:p>
            <a:pPr>
              <a:buNone/>
            </a:pPr>
            <a:r>
              <a:rPr lang="ru-RU" dirty="0" smtClean="0"/>
              <a:t>3.Выделять для повторения то, что необходимо обобщить, углубить и систематизировать.</a:t>
            </a:r>
          </a:p>
          <a:p>
            <a:pPr>
              <a:buNone/>
            </a:pPr>
            <a:r>
              <a:rPr lang="ru-RU" dirty="0" smtClean="0"/>
              <a:t>4.Повторять основательно надо главное и трудное.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Типы повторений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ИОМ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42878" y="1428736"/>
          <a:ext cx="8501122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углом 4"/>
          <p:cNvSpPr/>
          <p:nvPr/>
        </p:nvSpPr>
        <p:spPr>
          <a:xfrm>
            <a:off x="214282" y="1785926"/>
            <a:ext cx="357190" cy="364333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Стрелка влево 5"/>
          <p:cNvSpPr/>
          <p:nvPr/>
        </p:nvSpPr>
        <p:spPr>
          <a:xfrm>
            <a:off x="214282" y="5429264"/>
            <a:ext cx="357190" cy="4571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75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1417638"/>
          </a:xfrm>
        </p:spPr>
        <p:txBody>
          <a:bodyPr>
            <a:noAutofit/>
          </a:bodyPr>
          <a:lstStyle/>
          <a:p>
            <a:r>
              <a:rPr lang="ru-RU" sz="2400" dirty="0" smtClean="0">
                <a:effectLst/>
              </a:rPr>
              <a:t>Моменты, которые считаются принципиально важными для организации повторения вышеизложенным способом:</a:t>
            </a:r>
            <a:br>
              <a:rPr lang="ru-RU" sz="2400" dirty="0" smtClean="0">
                <a:effectLst/>
              </a:rPr>
            </a:br>
            <a:endParaRPr lang="ru-RU" sz="2400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071546"/>
            <a:ext cx="8005026" cy="517685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двухчасовые тесты в обязательном порядке должны быть разобраны на последующих уроках.</a:t>
            </a:r>
          </a:p>
          <a:p>
            <a:r>
              <a:rPr lang="ru-RU" dirty="0" smtClean="0"/>
              <a:t>учитель должен давать индивидуальные и групповые советы по стратегии выполнения теста;</a:t>
            </a:r>
          </a:p>
          <a:p>
            <a:r>
              <a:rPr lang="ru-RU" dirty="0" smtClean="0"/>
              <a:t>тексты всех работ оставляются у детей и могут быть собраны у них в конце заключительного повторения;</a:t>
            </a:r>
          </a:p>
          <a:p>
            <a:r>
              <a:rPr lang="ru-RU" dirty="0" smtClean="0"/>
              <a:t>домашнюю работу каждый ученик выполняет в том объеме, как ему позволяет его личный уровень знаний;</a:t>
            </a:r>
          </a:p>
          <a:p>
            <a:r>
              <a:rPr lang="ru-RU" dirty="0" smtClean="0"/>
              <a:t>домашние работы разбираются в классе в обязательном порядке;</a:t>
            </a:r>
          </a:p>
          <a:p>
            <a:r>
              <a:rPr lang="ru-RU" dirty="0" smtClean="0"/>
              <a:t>по индивидуальным образовательным маршрутам работает не более трех-четырех учеников из группы.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06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0"/>
            <a:ext cx="7498080" cy="1143000"/>
          </a:xfrm>
        </p:spPr>
        <p:txBody>
          <a:bodyPr/>
          <a:lstStyle/>
          <a:p>
            <a:r>
              <a:rPr lang="ru-RU" dirty="0" smtClean="0"/>
              <a:t>Применение ИКТ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928670"/>
            <a:ext cx="7862150" cy="564360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– стимулированию процесса обучения, таких как восприятие и осознание информации;</a:t>
            </a:r>
          </a:p>
          <a:p>
            <a:pPr>
              <a:buNone/>
            </a:pPr>
            <a:r>
              <a:rPr lang="ru-RU" dirty="0" smtClean="0"/>
              <a:t>– повышению мотивации учащихся;</a:t>
            </a:r>
          </a:p>
          <a:p>
            <a:pPr>
              <a:buNone/>
            </a:pPr>
            <a:r>
              <a:rPr lang="ru-RU" dirty="0" smtClean="0"/>
              <a:t>– развитию навыков совместной работы и коллективного познания у обучаемых;</a:t>
            </a:r>
          </a:p>
          <a:p>
            <a:pPr>
              <a:buNone/>
            </a:pPr>
            <a:r>
              <a:rPr lang="ru-RU" dirty="0" smtClean="0"/>
              <a:t>– развитию у учащихся более глубокого подхода к обучению, и, следовательно, влечет формирование более глубокого понимания изучаемого материала;</a:t>
            </a:r>
          </a:p>
          <a:p>
            <a:pPr>
              <a:buNone/>
            </a:pPr>
            <a:r>
              <a:rPr lang="ru-RU" dirty="0" smtClean="0"/>
              <a:t>– осуществлению дифференцированного подхода;</a:t>
            </a:r>
          </a:p>
          <a:p>
            <a:pPr>
              <a:buNone/>
            </a:pPr>
            <a:r>
              <a:rPr lang="ru-RU" dirty="0" smtClean="0"/>
              <a:t>– формированию коммуникативных и учебно-познавательных компетенций учащихся;</a:t>
            </a:r>
          </a:p>
          <a:p>
            <a:pPr>
              <a:buNone/>
            </a:pPr>
            <a:r>
              <a:rPr lang="ru-RU" dirty="0" smtClean="0"/>
              <a:t>– развитию вычислительных навыков учащихся;</a:t>
            </a:r>
          </a:p>
          <a:p>
            <a:pPr>
              <a:buNone/>
            </a:pPr>
            <a:r>
              <a:rPr lang="ru-RU" dirty="0" smtClean="0"/>
              <a:t>– формированию навыков самоконтроля, взаимоконтроля и самообучения;</a:t>
            </a:r>
          </a:p>
          <a:p>
            <a:pPr>
              <a:buNone/>
            </a:pPr>
            <a:r>
              <a:rPr lang="ru-RU" dirty="0" smtClean="0"/>
              <a:t>– включению у учащихся всех каналов восприятия информации.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322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Закрепление вычислительных навыков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4800600"/>
          </a:xfrm>
        </p:spPr>
        <p:txBody>
          <a:bodyPr/>
          <a:lstStyle/>
          <a:p>
            <a:r>
              <a:rPr lang="ru-RU" sz="4400" dirty="0" smtClean="0"/>
              <a:t>Сложение   </a:t>
            </a:r>
          </a:p>
          <a:p>
            <a:r>
              <a:rPr lang="ru-RU" sz="4400" dirty="0" smtClean="0"/>
              <a:t>Вычитание</a:t>
            </a:r>
          </a:p>
          <a:p>
            <a:r>
              <a:rPr lang="ru-RU" sz="4400" dirty="0" smtClean="0"/>
              <a:t>Умножение</a:t>
            </a:r>
          </a:p>
          <a:p>
            <a:r>
              <a:rPr lang="ru-RU" sz="4400" dirty="0" smtClean="0"/>
              <a:t>Деление многозначных чисел и десятичных дробей в столбик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7 класс:</a:t>
            </a:r>
          </a:p>
          <a:p>
            <a:pPr lvl="0"/>
            <a:r>
              <a:rPr lang="ru-RU" dirty="0" smtClean="0"/>
              <a:t>Запись чисел в стандартном виде и действия с ними.</a:t>
            </a:r>
          </a:p>
          <a:p>
            <a:pPr lvl="0"/>
            <a:r>
              <a:rPr lang="ru-RU" dirty="0" smtClean="0"/>
              <a:t>Формулы сокращенного умножения.</a:t>
            </a:r>
          </a:p>
          <a:p>
            <a:pPr lvl="0"/>
            <a:r>
              <a:rPr lang="ru-RU" dirty="0" smtClean="0"/>
              <a:t>Решение простейших уравнений.</a:t>
            </a:r>
          </a:p>
          <a:p>
            <a:pPr lvl="0"/>
            <a:r>
              <a:rPr lang="ru-RU" dirty="0" smtClean="0"/>
              <a:t>Действия со степенью.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/>
              <a:t>8 класс:</a:t>
            </a:r>
          </a:p>
          <a:p>
            <a:pPr lvl="0"/>
            <a:r>
              <a:rPr lang="ru-RU" dirty="0" smtClean="0"/>
              <a:t>Линейные неравенства и числовые промежутки.</a:t>
            </a:r>
          </a:p>
          <a:p>
            <a:pPr lvl="0"/>
            <a:r>
              <a:rPr lang="ru-RU" dirty="0" smtClean="0"/>
              <a:t>Решение простейших линейных неравенств.</a:t>
            </a:r>
          </a:p>
          <a:p>
            <a:pPr lvl="0"/>
            <a:r>
              <a:rPr lang="ru-RU" dirty="0" smtClean="0"/>
              <a:t>Решение квадратных уравнений с помощью теоремы Виета и частных случаев.</a:t>
            </a:r>
          </a:p>
          <a:p>
            <a:pPr lvl="0"/>
            <a:r>
              <a:rPr lang="ru-RU" dirty="0" smtClean="0"/>
              <a:t>Арифметический квадратный корень и его свойства.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/>
              <a:t>9 класс:</a:t>
            </a:r>
          </a:p>
          <a:p>
            <a:pPr lvl="0"/>
            <a:r>
              <a:rPr lang="ru-RU" dirty="0" smtClean="0"/>
              <a:t>Решение неравенств 2 степени.</a:t>
            </a:r>
          </a:p>
          <a:p>
            <a:pPr lvl="0"/>
            <a:r>
              <a:rPr lang="ru-RU" dirty="0" smtClean="0"/>
              <a:t>Преобразование графиков функций.</a:t>
            </a:r>
          </a:p>
          <a:p>
            <a:pPr lvl="0"/>
            <a:r>
              <a:rPr lang="ru-RU" dirty="0" smtClean="0"/>
              <a:t>Прогрессии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2696"/>
            <a:ext cx="2376264" cy="2585323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Найди ошибку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а) 3,2 + 8,=4,0;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б) 16,6 – 5,16,1;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в) 21,7 – 3 =21,4;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г) 29 + 7,1 = 100; 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25,16 + 0,4 = 25,56;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е) 0,1 – 0,034 = 0,035.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7904" y="404664"/>
            <a:ext cx="5184576" cy="3416320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Провоцирующие задачи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Задачи, побуждающие к выбору неверного способа решения.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Тройка лошадей проскакала 15 км. Сколько километров проскакала каждая лошадь?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У палки 2 конца. Если один из них отпилить, сколько концов получится?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У куба 8 вершин, если одну из них отпилить, сколько вершин будет?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Шесть рыбаков съедят 6 судаков за 6 дней. Сколько судаков съедят 12 рыбаков за 12 дней?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4077072"/>
            <a:ext cx="7776864" cy="2308324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Провоцирующие задачи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Задачи, вводящие в заблуждение из – за неоднозначности словесных оборотов, буквенных и числовых выражение.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Чему равно: 2 в квадрате? 3 в квадрате? 5 в квадрате? Угол в квадрате?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Как можно истолковать равенства: 8 + 9 =5, 3 – 5 =10.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• На листке бумаги написано число 606. Какое действие нужно совершить, чтобы увеличить его в полтора раза?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ятиугольник 4">
            <a:hlinkClick r:id="rId2" action="ppaction://hlinksldjump"/>
          </p:cNvPr>
          <p:cNvSpPr/>
          <p:nvPr/>
        </p:nvSpPr>
        <p:spPr>
          <a:xfrm>
            <a:off x="8532440" y="0"/>
            <a:ext cx="611560" cy="26064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75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Промежуточный контроль с анализом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корректировкой плана работы</a:t>
            </a:r>
            <a:endParaRPr lang="ru-RU" sz="28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1268760"/>
            <a:ext cx="4470707" cy="4255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268760"/>
            <a:ext cx="4032448" cy="43204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https://www.picpng.com/images/large/the-ribbon-bookmark-hd-png-8546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820472" y="0"/>
            <a:ext cx="323528" cy="635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233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96646" indent="-514350">
              <a:buAutoNum type="arabicPeriod"/>
            </a:pPr>
            <a:r>
              <a:rPr lang="ru-RU" dirty="0" smtClean="0"/>
              <a:t>Периметр квадрата равен 160. Найдите площадь квадрата. </a:t>
            </a:r>
          </a:p>
          <a:p>
            <a:pPr marL="596646" indent="-514350">
              <a:buNone/>
            </a:pPr>
            <a:endParaRPr lang="ru-RU" dirty="0" smtClean="0"/>
          </a:p>
          <a:p>
            <a:pPr marL="596646" indent="-514350">
              <a:buNone/>
            </a:pPr>
            <a:r>
              <a:rPr lang="ru-RU" dirty="0" smtClean="0"/>
              <a:t>2. Найдите площадь параллелограмма, изображенного на рисунке.</a:t>
            </a:r>
          </a:p>
          <a:p>
            <a:pPr marL="596646" indent="-514350">
              <a:buNone/>
            </a:pPr>
            <a:endParaRPr lang="ru-RU" sz="1400" dirty="0" smtClean="0"/>
          </a:p>
          <a:p>
            <a:pPr marL="596646" indent="-514350">
              <a:buNone/>
            </a:pPr>
            <a:r>
              <a:rPr lang="ru-RU" sz="1400" dirty="0" smtClean="0"/>
              <a:t>			</a:t>
            </a:r>
            <a:r>
              <a:rPr lang="ru-RU" sz="2400" dirty="0" smtClean="0"/>
              <a:t>         </a:t>
            </a:r>
          </a:p>
          <a:p>
            <a:pPr marL="596646" indent="-514350">
              <a:buNone/>
            </a:pPr>
            <a:endParaRPr lang="ru-RU" sz="2400" dirty="0" smtClean="0"/>
          </a:p>
          <a:p>
            <a:pPr marL="596646" indent="-514350">
              <a:buNone/>
            </a:pPr>
            <a:r>
              <a:rPr lang="ru-RU" sz="2400" dirty="0" smtClean="0"/>
              <a:t> 				5     </a:t>
            </a:r>
          </a:p>
          <a:p>
            <a:pPr marL="596646" indent="-514350">
              <a:buNone/>
            </a:pPr>
            <a:r>
              <a:rPr lang="ru-RU" dirty="0" smtClean="0"/>
              <a:t>   </a:t>
            </a:r>
          </a:p>
          <a:p>
            <a:pPr marL="596646" indent="-514350">
              <a:buNone/>
            </a:pPr>
            <a:r>
              <a:rPr lang="ru-RU" dirty="0" smtClean="0"/>
              <a:t>				</a:t>
            </a:r>
            <a:endParaRPr lang="ru-RU" sz="2400" dirty="0" smtClean="0"/>
          </a:p>
          <a:p>
            <a:pPr marL="596646" indent="-514350">
              <a:buNone/>
            </a:pPr>
            <a:r>
              <a:rPr lang="ru-RU" sz="2400" dirty="0" smtClean="0"/>
              <a:t>				3		7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955296" y="1867668"/>
            <a:ext cx="1143008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араллелограмм 7"/>
          <p:cNvSpPr/>
          <p:nvPr/>
        </p:nvSpPr>
        <p:spPr>
          <a:xfrm>
            <a:off x="4143372" y="4429132"/>
            <a:ext cx="2928958" cy="1357322"/>
          </a:xfrm>
          <a:prstGeom prst="parallelogram">
            <a:avLst/>
          </a:prstGeom>
          <a:solidFill>
            <a:schemeClr val="bg1"/>
          </a:solidFill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4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rot="16200000" flipH="1">
            <a:off x="3857620" y="5072074"/>
            <a:ext cx="1357322" cy="71438"/>
          </a:xfrm>
          <a:prstGeom prst="line">
            <a:avLst/>
          </a:prstGeom>
          <a:ln w="222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4572000" y="5572140"/>
            <a:ext cx="285752" cy="158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4751389" y="5679297"/>
            <a:ext cx="213520" cy="7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3.Высота равнобедренной трапеции, проведенной из вершины С делит основание АД на отрезки длиной 8 и 15. Найдите длину основания ВС.</a:t>
            </a:r>
          </a:p>
          <a:p>
            <a:pPr>
              <a:buNone/>
            </a:pPr>
            <a:r>
              <a:rPr lang="ru-RU" dirty="0" smtClean="0"/>
              <a:t> 			     В                       С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  А                                Д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5" name="Трапеция 4"/>
          <p:cNvSpPr/>
          <p:nvPr/>
        </p:nvSpPr>
        <p:spPr>
          <a:xfrm>
            <a:off x="3643306" y="4000504"/>
            <a:ext cx="3286148" cy="1785950"/>
          </a:xfrm>
          <a:prstGeom prst="trapezoid">
            <a:avLst/>
          </a:prstGeom>
          <a:solidFill>
            <a:schemeClr val="bg1"/>
          </a:solidFill>
          <a:ln w="412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16200000" flipH="1">
            <a:off x="5572132" y="4857760"/>
            <a:ext cx="1785950" cy="714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>
            <a:off x="6286512" y="5572140"/>
            <a:ext cx="214314" cy="1588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6107123" y="5679297"/>
            <a:ext cx="215108" cy="7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Рекомендации педагогу по  проблеме социально-педагогической поддержки развития личности ребенка с ОВЗ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i="1" dirty="0" smtClean="0"/>
              <a:t>1.Относитесь к ребенку спокойно и доброжелательно, так же, как к другим детям.</a:t>
            </a:r>
          </a:p>
          <a:p>
            <a:pPr lvl="0"/>
            <a:r>
              <a:rPr lang="ru-RU" i="1" dirty="0" smtClean="0"/>
              <a:t>2.Учитывайте индивидуальные возможности и особенности ребенка при выборе форм, методов, приемов работы на занятии.</a:t>
            </a:r>
          </a:p>
          <a:p>
            <a:pPr lvl="0"/>
            <a:r>
              <a:rPr lang="ru-RU" i="1" dirty="0" smtClean="0"/>
              <a:t>3.Сравнивайте ребенка с ним самим, а не с другими детьми.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61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600079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i="1" dirty="0" smtClean="0"/>
              <a:t>4.Создавайте у ребенка субъективное переживание успеха.</a:t>
            </a:r>
          </a:p>
          <a:p>
            <a:pPr>
              <a:buNone/>
            </a:pPr>
            <a:r>
              <a:rPr lang="ru-RU" b="1" dirty="0" smtClean="0"/>
              <a:t>	</a:t>
            </a:r>
            <a:r>
              <a:rPr lang="ru-RU" sz="2600" b="1" dirty="0" smtClean="0"/>
              <a:t>Приемы:</a:t>
            </a:r>
          </a:p>
          <a:p>
            <a:pPr lvl="0"/>
            <a:r>
              <a:rPr lang="ru-RU" sz="2600" dirty="0" smtClean="0"/>
              <a:t>Снятие страха - «Ничего страшного...»</a:t>
            </a:r>
          </a:p>
          <a:p>
            <a:pPr lvl="0"/>
            <a:r>
              <a:rPr lang="ru-RU" sz="2600" dirty="0" smtClean="0"/>
              <a:t>Скрытая инструкция - «Ты же помнишь, что...»</a:t>
            </a:r>
          </a:p>
          <a:p>
            <a:pPr lvl="0"/>
            <a:r>
              <a:rPr lang="ru-RU" sz="2600" dirty="0" smtClean="0"/>
              <a:t>Авансирование - «У тебя получится...», «Ты сможешь...»</a:t>
            </a:r>
          </a:p>
          <a:p>
            <a:r>
              <a:rPr lang="ru-RU" sz="2600" dirty="0" smtClean="0"/>
              <a:t>Говорите это искренне и уверенно.</a:t>
            </a:r>
          </a:p>
          <a:p>
            <a:pPr lvl="0"/>
            <a:r>
              <a:rPr lang="ru-RU" sz="2600" dirty="0" smtClean="0"/>
              <a:t>Усиление мотива - «Нам это нужно для...»</a:t>
            </a:r>
          </a:p>
          <a:p>
            <a:r>
              <a:rPr lang="ru-RU" sz="2600" dirty="0" smtClean="0"/>
              <a:t>(«Будешь лучше читать, сможешь найти в книге ответы на свои вопросы»).</a:t>
            </a:r>
          </a:p>
          <a:p>
            <a:r>
              <a:rPr lang="ru-RU" sz="2600" dirty="0" smtClean="0"/>
              <a:t>Педагогическое внушение - «Приступай же...</a:t>
            </a:r>
          </a:p>
          <a:p>
            <a:pPr lvl="0"/>
            <a:r>
              <a:rPr lang="ru-RU" sz="2600" dirty="0" smtClean="0"/>
              <a:t>Высокая оценка детали - «Вот эта часть у тебя получилась замечательно...»</a:t>
            </a:r>
          </a:p>
          <a:p>
            <a:r>
              <a:rPr lang="ru-RU" sz="2600" dirty="0" smtClean="0"/>
              <a:t>(«Сегодня ты хорошо рассказал о..., отвечал на вопросы и т.д.»)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8597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>
            <a:normAutofit fontScale="92500"/>
          </a:bodyPr>
          <a:lstStyle/>
          <a:p>
            <a:pPr lvl="1">
              <a:buNone/>
            </a:pPr>
            <a:r>
              <a:rPr lang="ru-RU" i="1" dirty="0" smtClean="0"/>
              <a:t>5.Помогайте ребенку почувствовать свою интеллектуальную состоятельность.</a:t>
            </a:r>
          </a:p>
          <a:p>
            <a:pPr>
              <a:buNone/>
            </a:pPr>
            <a:r>
              <a:rPr lang="ru-RU" sz="2800" dirty="0" smtClean="0"/>
              <a:t>    </a:t>
            </a:r>
            <a:r>
              <a:rPr lang="ru-RU" sz="2800" b="1" dirty="0" smtClean="0"/>
              <a:t>Приемы:</a:t>
            </a:r>
            <a:r>
              <a:rPr lang="ru-RU" sz="2800" dirty="0" smtClean="0"/>
              <a:t>	</a:t>
            </a:r>
          </a:p>
          <a:p>
            <a:pPr lvl="0"/>
            <a:r>
              <a:rPr lang="ru-RU" sz="2800" dirty="0" smtClean="0"/>
              <a:t>Отмечайте достижения ребенка, а не неудачи.</a:t>
            </a:r>
          </a:p>
          <a:p>
            <a:pPr lvl="0"/>
            <a:r>
              <a:rPr lang="ru-RU" sz="2800" dirty="0" smtClean="0"/>
              <a:t>Делайте ошибки нормальным и нужным явлением.</a:t>
            </a:r>
          </a:p>
          <a:p>
            <a:pPr lvl="0"/>
            <a:r>
              <a:rPr lang="ru-RU" sz="2800" dirty="0" smtClean="0"/>
              <a:t>Формируйте веру в успех.</a:t>
            </a:r>
          </a:p>
          <a:p>
            <a:r>
              <a:rPr lang="ru-RU" sz="2800" dirty="0" smtClean="0"/>
              <a:t>Концентрируйте внимание на уже достигнутых в прошлом успехах (на прошлом занятии ты смог сделать..., сможешь и сейчас).</a:t>
            </a:r>
          </a:p>
          <a:p>
            <a:pPr>
              <a:buNone/>
            </a:pPr>
            <a:r>
              <a:rPr lang="ru-RU" sz="2800" i="1" dirty="0" smtClean="0"/>
              <a:t>6. Дайте, ребенку возможность делать выбор, решать самому, высказывать свою точку зрения.</a:t>
            </a:r>
          </a:p>
          <a:p>
            <a:pPr lvl="0"/>
            <a:endParaRPr lang="ru-RU" sz="2800" dirty="0" smtClean="0"/>
          </a:p>
          <a:p>
            <a:pPr lvl="0"/>
            <a:endParaRPr lang="ru-RU" sz="28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676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437</TotalTime>
  <Words>1355</Words>
  <Application>Microsoft Office PowerPoint</Application>
  <PresentationFormat>Экран (4:3)</PresentationFormat>
  <Paragraphs>202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Солнцестояние</vt:lpstr>
      <vt:lpstr>Система работы с детьми ОВЗ при подготовке к ОГЭ</vt:lpstr>
      <vt:lpstr>«…умело, умно, мудро, тонко, сердечно прикоснуться к каждой из тысячи граней, найти ту, которая, если её, как алмаз шлифовать, засверкает неповторимым сиянием человеческого таланта, а это сияние принесет человеку личное счастье…»             В.А. Сухомлинский  </vt:lpstr>
      <vt:lpstr>Синонимы данного понятия: </vt:lpstr>
      <vt:lpstr>Презентация PowerPoint</vt:lpstr>
      <vt:lpstr>Дети с ОВЗ  (по классификации В.А.Лапшина и Б.П.Пузанова):</vt:lpstr>
      <vt:lpstr>Презентация PowerPoint</vt:lpstr>
      <vt:lpstr>Этапы работы:</vt:lpstr>
      <vt:lpstr>Презентация PowerPoint</vt:lpstr>
      <vt:lpstr>Беседа с родителями</vt:lpstr>
      <vt:lpstr>Организация работы  по подготовке к ГИА на уроках</vt:lpstr>
      <vt:lpstr>Презентация PowerPoint</vt:lpstr>
      <vt:lpstr>Презентация PowerPoint</vt:lpstr>
      <vt:lpstr>Информация о внесённых изменениях в рабочую программу по математике.</vt:lpstr>
      <vt:lpstr>Принципы подготовки к ОГЭ</vt:lpstr>
      <vt:lpstr>Индивидуальный образовательный маршрут (ИОМ)</vt:lpstr>
      <vt:lpstr>Как выбирать учебный материал для повторения</vt:lpstr>
      <vt:lpstr>Типы повторений</vt:lpstr>
      <vt:lpstr>Структура ИОМ</vt:lpstr>
      <vt:lpstr>Моменты, которые считаются принципиально важными для организации повторения вышеизложенным способом: </vt:lpstr>
      <vt:lpstr>Применение ИКТ</vt:lpstr>
      <vt:lpstr>Закрепление вычислительных навыков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Решение задач</vt:lpstr>
      <vt:lpstr>Презентация PowerPoint</vt:lpstr>
      <vt:lpstr>Рекомендации педагогу по  проблеме социально-педагогической поддержки развития личности ребенка с ОВЗ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Подготовка к ОГЭ по математике учащихся с ОВЗ</dc:title>
  <dc:creator>Людмила</dc:creator>
  <cp:lastModifiedBy>РС</cp:lastModifiedBy>
  <cp:revision>43</cp:revision>
  <dcterms:created xsi:type="dcterms:W3CDTF">2014-10-25T12:27:50Z</dcterms:created>
  <dcterms:modified xsi:type="dcterms:W3CDTF">2012-05-31T18:47:53Z</dcterms:modified>
</cp:coreProperties>
</file>