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_rels/presentation.xml.rels" ContentType="application/vnd.openxmlformats-package.relationships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1.xml.rels" ContentType="application/vnd.openxmlformats-package.relationships+xml"/>
  <Override PartName="/ppt/slides/_rels/slide9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4.xml.rels" ContentType="application/vnd.openxmlformats-package.relationships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slide9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media/image6.png" ContentType="image/png"/>
  <Override PartName="/ppt/media/image5.png" ContentType="image/png"/>
  <Override PartName="/ppt/media/image7.png" ContentType="image/png"/>
  <Override PartName="/ppt/media/image8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slideLayouts/_rels/slideLayout2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5.xml.rels" ContentType="application/vnd.openxmlformats-package.relationships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0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0" name="Group 1"/>
          <p:cNvGrpSpPr/>
          <p:nvPr/>
        </p:nvGrpSpPr>
        <p:grpSpPr>
          <a:xfrm>
            <a:off x="0" y="-8640"/>
            <a:ext cx="12191400" cy="6866640"/>
            <a:chOff x="0" y="-8640"/>
            <a:chExt cx="12191400" cy="6866640"/>
          </a:xfrm>
        </p:grpSpPr>
        <p:sp>
          <p:nvSpPr>
            <p:cNvPr id="1" name="Line 2"/>
            <p:cNvSpPr/>
            <p:nvPr/>
          </p:nvSpPr>
          <p:spPr>
            <a:xfrm>
              <a:off x="9370800" y="0"/>
              <a:ext cx="1219320" cy="6858000"/>
            </a:xfrm>
            <a:prstGeom prst="line">
              <a:avLst/>
            </a:prstGeom>
            <a:ln cap="rnd" w="9360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2" name="Line 3"/>
            <p:cNvSpPr/>
            <p:nvPr/>
          </p:nvSpPr>
          <p:spPr>
            <a:xfrm flipH="1">
              <a:off x="7425000" y="3681360"/>
              <a:ext cx="4763520" cy="3176640"/>
            </a:xfrm>
            <a:prstGeom prst="line">
              <a:avLst/>
            </a:prstGeom>
            <a:ln cap="rnd" w="9360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9181440" y="-8640"/>
              <a:ext cx="3006720" cy="6865920"/>
            </a:xfrm>
            <a:custGeom>
              <a:avLst/>
              <a:gd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9603360" y="-8640"/>
              <a:ext cx="2587680" cy="6865920"/>
            </a:xfrm>
            <a:custGeom>
              <a:avLst/>
              <a:gd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8932320" y="3048120"/>
              <a:ext cx="3259080" cy="380916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9334440" y="-8640"/>
              <a:ext cx="2853720" cy="6865920"/>
            </a:xfrm>
            <a:custGeom>
              <a:avLst/>
              <a:gd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10898640" y="-8640"/>
              <a:ext cx="1289520" cy="6865920"/>
            </a:xfrm>
            <a:custGeom>
              <a:avLst/>
              <a:gd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10938960" y="-8640"/>
              <a:ext cx="1249200" cy="6865920"/>
            </a:xfrm>
            <a:custGeom>
              <a:avLst/>
              <a:gd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10371600" y="3589920"/>
              <a:ext cx="1816560" cy="326736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0" y="4013280"/>
              <a:ext cx="447840" cy="28440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grpSp>
        <p:nvGrpSpPr>
          <p:cNvPr id="11" name="Group 12"/>
          <p:cNvGrpSpPr/>
          <p:nvPr/>
        </p:nvGrpSpPr>
        <p:grpSpPr>
          <a:xfrm>
            <a:off x="720" y="-8640"/>
            <a:ext cx="12190680" cy="6866640"/>
            <a:chOff x="720" y="-8640"/>
            <a:chExt cx="12190680" cy="6866640"/>
          </a:xfrm>
        </p:grpSpPr>
        <p:sp>
          <p:nvSpPr>
            <p:cNvPr id="12" name="Line 13"/>
            <p:cNvSpPr/>
            <p:nvPr/>
          </p:nvSpPr>
          <p:spPr>
            <a:xfrm>
              <a:off x="9370800" y="0"/>
              <a:ext cx="1219320" cy="6858000"/>
            </a:xfrm>
            <a:prstGeom prst="line">
              <a:avLst/>
            </a:prstGeom>
            <a:ln cap="rnd" w="9360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13" name="Line 14"/>
            <p:cNvSpPr/>
            <p:nvPr/>
          </p:nvSpPr>
          <p:spPr>
            <a:xfrm flipH="1">
              <a:off x="7425000" y="3681360"/>
              <a:ext cx="4763520" cy="3176640"/>
            </a:xfrm>
            <a:prstGeom prst="line">
              <a:avLst/>
            </a:prstGeom>
            <a:ln cap="rnd" w="9360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14" name="CustomShape 15"/>
            <p:cNvSpPr/>
            <p:nvPr/>
          </p:nvSpPr>
          <p:spPr>
            <a:xfrm>
              <a:off x="9181440" y="-8640"/>
              <a:ext cx="3006720" cy="6865920"/>
            </a:xfrm>
            <a:custGeom>
              <a:avLst/>
              <a:gd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5" name="CustomShape 16"/>
            <p:cNvSpPr/>
            <p:nvPr/>
          </p:nvSpPr>
          <p:spPr>
            <a:xfrm>
              <a:off x="9603360" y="-8640"/>
              <a:ext cx="2587680" cy="6865920"/>
            </a:xfrm>
            <a:custGeom>
              <a:avLst/>
              <a:gd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6" name="CustomShape 17"/>
            <p:cNvSpPr/>
            <p:nvPr/>
          </p:nvSpPr>
          <p:spPr>
            <a:xfrm>
              <a:off x="8932320" y="3048120"/>
              <a:ext cx="3259080" cy="380916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7" name="CustomShape 18"/>
            <p:cNvSpPr/>
            <p:nvPr/>
          </p:nvSpPr>
          <p:spPr>
            <a:xfrm>
              <a:off x="9334440" y="-8640"/>
              <a:ext cx="2853720" cy="6865920"/>
            </a:xfrm>
            <a:custGeom>
              <a:avLst/>
              <a:gd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8" name="CustomShape 19"/>
            <p:cNvSpPr/>
            <p:nvPr/>
          </p:nvSpPr>
          <p:spPr>
            <a:xfrm>
              <a:off x="10898640" y="-8640"/>
              <a:ext cx="1289520" cy="6865920"/>
            </a:xfrm>
            <a:custGeom>
              <a:avLst/>
              <a:gd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19" name="CustomShape 20"/>
            <p:cNvSpPr/>
            <p:nvPr/>
          </p:nvSpPr>
          <p:spPr>
            <a:xfrm>
              <a:off x="10938960" y="-8640"/>
              <a:ext cx="1249200" cy="6865920"/>
            </a:xfrm>
            <a:custGeom>
              <a:avLst/>
              <a:gd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20" name="CustomShape 21"/>
            <p:cNvSpPr/>
            <p:nvPr/>
          </p:nvSpPr>
          <p:spPr>
            <a:xfrm>
              <a:off x="10371600" y="3589920"/>
              <a:ext cx="1816560" cy="326736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21" name="CustomShape 22"/>
            <p:cNvSpPr/>
            <p:nvPr/>
          </p:nvSpPr>
          <p:spPr>
            <a:xfrm rot="10800000">
              <a:off x="720" y="0"/>
              <a:ext cx="842040" cy="566532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22" name="PlaceHolder 23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44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1800" spc="-1" strike="noStrike"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23" name="PlaceHolder 2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1"/>
          <p:cNvGrpSpPr/>
          <p:nvPr/>
        </p:nvGrpSpPr>
        <p:grpSpPr>
          <a:xfrm>
            <a:off x="0" y="-8640"/>
            <a:ext cx="12191400" cy="6866640"/>
            <a:chOff x="0" y="-8640"/>
            <a:chExt cx="12191400" cy="6866640"/>
          </a:xfrm>
        </p:grpSpPr>
        <p:sp>
          <p:nvSpPr>
            <p:cNvPr id="61" name="Line 2"/>
            <p:cNvSpPr/>
            <p:nvPr/>
          </p:nvSpPr>
          <p:spPr>
            <a:xfrm>
              <a:off x="9370800" y="0"/>
              <a:ext cx="1219320" cy="6858000"/>
            </a:xfrm>
            <a:prstGeom prst="line">
              <a:avLst/>
            </a:prstGeom>
            <a:ln cap="rnd" w="9360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62" name="Line 3"/>
            <p:cNvSpPr/>
            <p:nvPr/>
          </p:nvSpPr>
          <p:spPr>
            <a:xfrm flipH="1">
              <a:off x="7425000" y="3681360"/>
              <a:ext cx="4763520" cy="3176640"/>
            </a:xfrm>
            <a:prstGeom prst="line">
              <a:avLst/>
            </a:prstGeom>
            <a:ln cap="rnd" w="9360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/>
          </p:style>
        </p:sp>
        <p:sp>
          <p:nvSpPr>
            <p:cNvPr id="63" name="CustomShape 4"/>
            <p:cNvSpPr/>
            <p:nvPr/>
          </p:nvSpPr>
          <p:spPr>
            <a:xfrm>
              <a:off x="9181440" y="-8640"/>
              <a:ext cx="3006720" cy="6865920"/>
            </a:xfrm>
            <a:custGeom>
              <a:avLst/>
              <a:gdLst/>
              <a:ah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4" name="CustomShape 5"/>
            <p:cNvSpPr/>
            <p:nvPr/>
          </p:nvSpPr>
          <p:spPr>
            <a:xfrm>
              <a:off x="9603360" y="-8640"/>
              <a:ext cx="2587680" cy="6865920"/>
            </a:xfrm>
            <a:custGeom>
              <a:avLst/>
              <a:gdLst/>
              <a:ah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5" name="CustomShape 6"/>
            <p:cNvSpPr/>
            <p:nvPr/>
          </p:nvSpPr>
          <p:spPr>
            <a:xfrm>
              <a:off x="8932320" y="3048120"/>
              <a:ext cx="3259080" cy="380916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6" name="CustomShape 7"/>
            <p:cNvSpPr/>
            <p:nvPr/>
          </p:nvSpPr>
          <p:spPr>
            <a:xfrm>
              <a:off x="9334440" y="-8640"/>
              <a:ext cx="2853720" cy="6865920"/>
            </a:xfrm>
            <a:custGeom>
              <a:avLst/>
              <a:gdLst/>
              <a:ah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7" name="CustomShape 8"/>
            <p:cNvSpPr/>
            <p:nvPr/>
          </p:nvSpPr>
          <p:spPr>
            <a:xfrm>
              <a:off x="10898640" y="-8640"/>
              <a:ext cx="1289520" cy="6865920"/>
            </a:xfrm>
            <a:custGeom>
              <a:avLst/>
              <a:gdLst/>
              <a:ah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8" name="CustomShape 9"/>
            <p:cNvSpPr/>
            <p:nvPr/>
          </p:nvSpPr>
          <p:spPr>
            <a:xfrm>
              <a:off x="10938960" y="-8640"/>
              <a:ext cx="1249200" cy="6865920"/>
            </a:xfrm>
            <a:custGeom>
              <a:avLst/>
              <a:gdLst/>
              <a:ah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69" name="CustomShape 10"/>
            <p:cNvSpPr/>
            <p:nvPr/>
          </p:nvSpPr>
          <p:spPr>
            <a:xfrm>
              <a:off x="10371600" y="3589920"/>
              <a:ext cx="1816560" cy="326736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  <p:sp>
          <p:nvSpPr>
            <p:cNvPr id="70" name="CustomShape 11"/>
            <p:cNvSpPr/>
            <p:nvPr/>
          </p:nvSpPr>
          <p:spPr>
            <a:xfrm>
              <a:off x="0" y="4013280"/>
              <a:ext cx="447840" cy="28440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>
              <a:outerShdw blurRad="38100" dir="5400000" dist="2556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/>
          </p:style>
        </p:sp>
      </p:grpSp>
      <p:sp>
        <p:nvSpPr>
          <p:cNvPr id="71" name="PlaceHolder 1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72" name="PlaceHolder 1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6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CustomShape 1"/>
          <p:cNvSpPr/>
          <p:nvPr/>
        </p:nvSpPr>
        <p:spPr>
          <a:xfrm>
            <a:off x="1506960" y="2404440"/>
            <a:ext cx="7766280" cy="1645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b">
            <a:noAutofit/>
          </a:bodyPr>
          <a:p>
            <a:pPr algn="r">
              <a:lnSpc>
                <a:spcPct val="100000"/>
              </a:lnSpc>
            </a:pPr>
            <a:r>
              <a:rPr b="0" lang="ru-RU" sz="5400" spc="-1" strike="noStrike">
                <a:solidFill>
                  <a:srgbClr val="99cb38"/>
                </a:solidFill>
                <a:latin typeface="Trebuchet MS"/>
              </a:rPr>
              <a:t>Таблицы по русскому языку  </a:t>
            </a:r>
            <a:endParaRPr b="0" lang="ru-RU" sz="5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Рисунок 3" descr=""/>
          <p:cNvPicPr/>
          <p:nvPr/>
        </p:nvPicPr>
        <p:blipFill>
          <a:blip r:embed="rId1"/>
          <a:stretch/>
        </p:blipFill>
        <p:spPr>
          <a:xfrm>
            <a:off x="465840" y="0"/>
            <a:ext cx="695952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Рисунок 1" descr=""/>
          <p:cNvPicPr/>
          <p:nvPr/>
        </p:nvPicPr>
        <p:blipFill>
          <a:blip r:embed="rId1"/>
          <a:stretch/>
        </p:blipFill>
        <p:spPr>
          <a:xfrm>
            <a:off x="424440" y="0"/>
            <a:ext cx="69872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Рисунок 1" descr=""/>
          <p:cNvPicPr/>
          <p:nvPr/>
        </p:nvPicPr>
        <p:blipFill>
          <a:blip r:embed="rId1"/>
          <a:stretch/>
        </p:blipFill>
        <p:spPr>
          <a:xfrm>
            <a:off x="479880" y="0"/>
            <a:ext cx="697320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Рисунок 1" descr=""/>
          <p:cNvPicPr/>
          <p:nvPr/>
        </p:nvPicPr>
        <p:blipFill>
          <a:blip r:embed="rId1"/>
          <a:stretch/>
        </p:blipFill>
        <p:spPr>
          <a:xfrm>
            <a:off x="479880" y="0"/>
            <a:ext cx="693180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Рисунок 1" descr=""/>
          <p:cNvPicPr/>
          <p:nvPr/>
        </p:nvPicPr>
        <p:blipFill>
          <a:blip r:embed="rId1"/>
          <a:stretch/>
        </p:blipFill>
        <p:spPr>
          <a:xfrm>
            <a:off x="474840" y="0"/>
            <a:ext cx="695052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Рисунок 1" descr=""/>
          <p:cNvPicPr/>
          <p:nvPr/>
        </p:nvPicPr>
        <p:blipFill>
          <a:blip r:embed="rId1"/>
          <a:stretch/>
        </p:blipFill>
        <p:spPr>
          <a:xfrm>
            <a:off x="452160" y="0"/>
            <a:ext cx="698724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Рисунок 1" descr=""/>
          <p:cNvPicPr/>
          <p:nvPr/>
        </p:nvPicPr>
        <p:blipFill>
          <a:blip r:embed="rId1"/>
          <a:stretch/>
        </p:blipFill>
        <p:spPr>
          <a:xfrm>
            <a:off x="438120" y="0"/>
            <a:ext cx="701496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Рисунок 1" descr=""/>
          <p:cNvPicPr/>
          <p:nvPr/>
        </p:nvPicPr>
        <p:blipFill>
          <a:blip r:embed="rId1"/>
          <a:stretch/>
        </p:blipFill>
        <p:spPr>
          <a:xfrm>
            <a:off x="465840" y="0"/>
            <a:ext cx="6973200" cy="68572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Application>LibreOffice/6.3.5.2$Linux_x86 LibreOffice_project/30$Build-2</Application>
  <Words>17</Words>
  <Paragraphs>5</Paragraphs>
  <Company>SPecialiST RePack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2018-07-18T18:52:34Z</dcterms:created>
  <dc:creator>Пользователь</dc:creator>
  <dc:description/>
  <dc:language>ru-RU</dc:language>
  <cp:lastModifiedBy/>
  <dcterms:modified xsi:type="dcterms:W3CDTF">2020-05-18T13:01:27Z</dcterms:modified>
  <cp:revision>3</cp:revision>
  <dc:subject/>
  <dc:title>Таблицы по русскому языку для первоклашек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SPecialiST RePack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Широкоэкранный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9</vt:i4>
  </property>
</Properties>
</file>