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6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BF545-E440-4471-B8CD-F08C23E82AFD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8288C-8FB5-4DAB-BBEE-B759813049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BF545-E440-4471-B8CD-F08C23E82AFD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8288C-8FB5-4DAB-BBEE-B759813049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BF545-E440-4471-B8CD-F08C23E82AFD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8288C-8FB5-4DAB-BBEE-B759813049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BF545-E440-4471-B8CD-F08C23E82AFD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8288C-8FB5-4DAB-BBEE-B759813049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BF545-E440-4471-B8CD-F08C23E82AFD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8288C-8FB5-4DAB-BBEE-B759813049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BF545-E440-4471-B8CD-F08C23E82AFD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8288C-8FB5-4DAB-BBEE-B759813049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BF545-E440-4471-B8CD-F08C23E82AFD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8288C-8FB5-4DAB-BBEE-B759813049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BF545-E440-4471-B8CD-F08C23E82AFD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8288C-8FB5-4DAB-BBEE-B759813049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BF545-E440-4471-B8CD-F08C23E82AFD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8288C-8FB5-4DAB-BBEE-B759813049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BF545-E440-4471-B8CD-F08C23E82AFD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8288C-8FB5-4DAB-BBEE-B759813049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BF545-E440-4471-B8CD-F08C23E82AFD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8288C-8FB5-4DAB-BBEE-B759813049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3BF545-E440-4471-B8CD-F08C23E82AFD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A8288C-8FB5-4DAB-BBEE-B759813049A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20689"/>
            <a:ext cx="7772400" cy="1440159"/>
          </a:xfrm>
        </p:spPr>
        <p:txBody>
          <a:bodyPr/>
          <a:lstStyle/>
          <a:p>
            <a:r>
              <a:rPr lang="ru-RU" dirty="0" smtClean="0"/>
              <a:t>День Победы(классный час)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916832"/>
            <a:ext cx="7992888" cy="453650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Picture 2" descr="C:\Users\Александр\Downloads\колаж ко дню победы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772816"/>
            <a:ext cx="7920880" cy="50393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dirty="0" smtClean="0"/>
              <a:t>Мая 1945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rmAutofit/>
          </a:bodyPr>
          <a:lstStyle/>
          <a:p>
            <a:r>
              <a:rPr lang="ru-RU" sz="2400" dirty="0" smtClean="0"/>
              <a:t>9 мая 1945 года был подписан акт о безоговорочной капитуляции фашистской Германии. Весь мир помнит тот ликующий май.</a:t>
            </a:r>
            <a:endParaRPr lang="ru-RU" sz="2400" dirty="0"/>
          </a:p>
        </p:txBody>
      </p:sp>
      <p:pic>
        <p:nvPicPr>
          <p:cNvPr id="1026" name="Picture 2" descr="C:\Users\Александр\Downloads\встреча героев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510348"/>
            <a:ext cx="2736304" cy="4130270"/>
          </a:xfrm>
          <a:prstGeom prst="rect">
            <a:avLst/>
          </a:prstGeom>
          <a:noFill/>
        </p:spPr>
      </p:pic>
      <p:pic>
        <p:nvPicPr>
          <p:cNvPr id="1027" name="Picture 3" descr="C:\Users\Александр\Downloads\ликующий ма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2996952"/>
            <a:ext cx="5443453" cy="35994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02234"/>
          </a:xfrm>
        </p:spPr>
        <p:txBody>
          <a:bodyPr>
            <a:noAutofit/>
          </a:bodyPr>
          <a:lstStyle/>
          <a:p>
            <a:r>
              <a:rPr lang="ru-RU" sz="3200" dirty="0" smtClean="0"/>
              <a:t>9 мая- день воинской славы</a:t>
            </a:r>
            <a:br>
              <a:rPr lang="ru-RU" sz="3200" dirty="0" smtClean="0"/>
            </a:br>
            <a:r>
              <a:rPr lang="ru-RU" sz="3200" dirty="0" smtClean="0"/>
              <a:t>Сейчас это день славы и день памяти: о боях, героях, воинах, павших на полях сражение, страданиях народа.</a:t>
            </a:r>
            <a:endParaRPr lang="ru-RU" sz="3200" dirty="0"/>
          </a:p>
        </p:txBody>
      </p:sp>
      <p:pic>
        <p:nvPicPr>
          <p:cNvPr id="4" name="Picture 2" descr="C:\Users\Александр\Downloads\9 мая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348880"/>
            <a:ext cx="6480720" cy="42772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31</Words>
  <Application>Microsoft Office PowerPoint</Application>
  <PresentationFormat>Экран (4:3)</PresentationFormat>
  <Paragraphs>4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День Победы(классный час)</vt:lpstr>
      <vt:lpstr>Мая 1945</vt:lpstr>
      <vt:lpstr>9 мая- день воинской славы Сейчас это день славы и день памяти: о боях, героях, воинах, павших на полях сражение, страданиях народа.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День Победы(классный час)</dc:title>
  <dc:creator>Александр</dc:creator>
  <cp:lastModifiedBy>Александр</cp:lastModifiedBy>
  <cp:revision>5</cp:revision>
  <dcterms:created xsi:type="dcterms:W3CDTF">2020-04-29T04:57:53Z</dcterms:created>
  <dcterms:modified xsi:type="dcterms:W3CDTF">2020-04-29T05:46:41Z</dcterms:modified>
</cp:coreProperties>
</file>