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1" r:id="rId3"/>
    <p:sldId id="257" r:id="rId4"/>
    <p:sldId id="258" r:id="rId5"/>
    <p:sldId id="259" r:id="rId6"/>
    <p:sldId id="260" r:id="rId7"/>
    <p:sldId id="265" r:id="rId8"/>
    <p:sldId id="266" r:id="rId9"/>
    <p:sldId id="267" r:id="rId10"/>
    <p:sldId id="261" r:id="rId11"/>
    <p:sldId id="262" r:id="rId12"/>
    <p:sldId id="263" r:id="rId13"/>
    <p:sldId id="268" r:id="rId14"/>
    <p:sldId id="264" r:id="rId15"/>
    <p:sldId id="269" r:id="rId16"/>
    <p:sldId id="270" r:id="rId17"/>
    <p:sldId id="271" r:id="rId18"/>
    <p:sldId id="272" r:id="rId19"/>
    <p:sldId id="273" r:id="rId20"/>
    <p:sldId id="274" r:id="rId21"/>
    <p:sldId id="275" r:id="rId22"/>
    <p:sldId id="277" r:id="rId23"/>
    <p:sldId id="278" r:id="rId24"/>
    <p:sldId id="279" r:id="rId25"/>
    <p:sldId id="280" r:id="rId26"/>
    <p:sldId id="276" r:id="rId2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presProps" Target="presProps.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tableStyles" Target="tableStyle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495362B-1FE4-5747-8034-692BF4EA7D42}"/>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C3EB931E-3A6B-B54D-A507-CEDDEFA0C5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B5F186CE-C0D2-1544-8E25-E30A86D9CCC3}"/>
              </a:ext>
            </a:extLst>
          </p:cNvPr>
          <p:cNvSpPr>
            <a:spLocks noGrp="1"/>
          </p:cNvSpPr>
          <p:nvPr>
            <p:ph type="dt" sz="half" idx="10"/>
          </p:nvPr>
        </p:nvSpPr>
        <p:spPr/>
        <p:txBody>
          <a:bodyPr/>
          <a:lstStyle/>
          <a:p>
            <a:fld id="{BA7FFFF8-CF95-DD41-8EFE-CC5A596BB358}" type="datetimeFigureOut">
              <a:rPr lang="ru-RU" smtClean="0"/>
              <a:t>22.05.2020</a:t>
            </a:fld>
            <a:endParaRPr lang="ru-RU"/>
          </a:p>
        </p:txBody>
      </p:sp>
      <p:sp>
        <p:nvSpPr>
          <p:cNvPr id="5" name="Нижний колонтитул 4">
            <a:extLst>
              <a:ext uri="{FF2B5EF4-FFF2-40B4-BE49-F238E27FC236}">
                <a16:creationId xmlns:a16="http://schemas.microsoft.com/office/drawing/2014/main" id="{86B94A12-8DD2-7E41-AD83-82C449C9342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9C54A18-FE6A-E745-9408-B5D1C74D6FE1}"/>
              </a:ext>
            </a:extLst>
          </p:cNvPr>
          <p:cNvSpPr>
            <a:spLocks noGrp="1"/>
          </p:cNvSpPr>
          <p:nvPr>
            <p:ph type="sldNum" sz="quarter" idx="12"/>
          </p:nvPr>
        </p:nvSpPr>
        <p:spPr/>
        <p:txBody>
          <a:bodyPr/>
          <a:lstStyle/>
          <a:p>
            <a:fld id="{AD9FF081-A944-D24D-A9E6-2AB24B148995}" type="slidenum">
              <a:rPr lang="ru-RU" smtClean="0"/>
              <a:t>‹#›</a:t>
            </a:fld>
            <a:endParaRPr lang="ru-RU"/>
          </a:p>
        </p:txBody>
      </p:sp>
    </p:spTree>
    <p:extLst>
      <p:ext uri="{BB962C8B-B14F-4D97-AF65-F5344CB8AC3E}">
        <p14:creationId xmlns:p14="http://schemas.microsoft.com/office/powerpoint/2010/main" val="1654487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FCF5253-9B2C-1B4F-BBCC-AD03EA2A25F3}"/>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351B881C-E68C-DA4C-885D-7D65B2411EDF}"/>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72DD908-E898-4042-BCB1-978DC5DBFFC1}"/>
              </a:ext>
            </a:extLst>
          </p:cNvPr>
          <p:cNvSpPr>
            <a:spLocks noGrp="1"/>
          </p:cNvSpPr>
          <p:nvPr>
            <p:ph type="dt" sz="half" idx="10"/>
          </p:nvPr>
        </p:nvSpPr>
        <p:spPr/>
        <p:txBody>
          <a:bodyPr/>
          <a:lstStyle/>
          <a:p>
            <a:fld id="{BA7FFFF8-CF95-DD41-8EFE-CC5A596BB358}" type="datetimeFigureOut">
              <a:rPr lang="ru-RU" smtClean="0"/>
              <a:t>22.05.2020</a:t>
            </a:fld>
            <a:endParaRPr lang="ru-RU"/>
          </a:p>
        </p:txBody>
      </p:sp>
      <p:sp>
        <p:nvSpPr>
          <p:cNvPr id="5" name="Нижний колонтитул 4">
            <a:extLst>
              <a:ext uri="{FF2B5EF4-FFF2-40B4-BE49-F238E27FC236}">
                <a16:creationId xmlns:a16="http://schemas.microsoft.com/office/drawing/2014/main" id="{0309AED6-BC71-BA40-9024-186D73C75C3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A5FFFD4-2E52-F54F-B0B1-12E69DB3CB89}"/>
              </a:ext>
            </a:extLst>
          </p:cNvPr>
          <p:cNvSpPr>
            <a:spLocks noGrp="1"/>
          </p:cNvSpPr>
          <p:nvPr>
            <p:ph type="sldNum" sz="quarter" idx="12"/>
          </p:nvPr>
        </p:nvSpPr>
        <p:spPr/>
        <p:txBody>
          <a:bodyPr/>
          <a:lstStyle/>
          <a:p>
            <a:fld id="{AD9FF081-A944-D24D-A9E6-2AB24B148995}" type="slidenum">
              <a:rPr lang="ru-RU" smtClean="0"/>
              <a:t>‹#›</a:t>
            </a:fld>
            <a:endParaRPr lang="ru-RU"/>
          </a:p>
        </p:txBody>
      </p:sp>
    </p:spTree>
    <p:extLst>
      <p:ext uri="{BB962C8B-B14F-4D97-AF65-F5344CB8AC3E}">
        <p14:creationId xmlns:p14="http://schemas.microsoft.com/office/powerpoint/2010/main" val="3815888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763AFD9-5B0D-594E-9AEE-DA2AE4BBD3DA}"/>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85209C4A-736E-6C49-89C2-9B677DEF37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BC749FC6-3243-3742-9F52-1A8393A536DE}"/>
              </a:ext>
            </a:extLst>
          </p:cNvPr>
          <p:cNvSpPr>
            <a:spLocks noGrp="1"/>
          </p:cNvSpPr>
          <p:nvPr>
            <p:ph type="dt" sz="half" idx="10"/>
          </p:nvPr>
        </p:nvSpPr>
        <p:spPr/>
        <p:txBody>
          <a:bodyPr/>
          <a:lstStyle/>
          <a:p>
            <a:fld id="{BA7FFFF8-CF95-DD41-8EFE-CC5A596BB358}" type="datetimeFigureOut">
              <a:rPr lang="ru-RU" smtClean="0"/>
              <a:t>22.05.2020</a:t>
            </a:fld>
            <a:endParaRPr lang="ru-RU"/>
          </a:p>
        </p:txBody>
      </p:sp>
      <p:sp>
        <p:nvSpPr>
          <p:cNvPr id="5" name="Нижний колонтитул 4">
            <a:extLst>
              <a:ext uri="{FF2B5EF4-FFF2-40B4-BE49-F238E27FC236}">
                <a16:creationId xmlns:a16="http://schemas.microsoft.com/office/drawing/2014/main" id="{60B47B10-B6E7-5B49-8BEF-3B8CD1757A0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C2DDA02-5838-7840-9A39-D5BD035F29F2}"/>
              </a:ext>
            </a:extLst>
          </p:cNvPr>
          <p:cNvSpPr>
            <a:spLocks noGrp="1"/>
          </p:cNvSpPr>
          <p:nvPr>
            <p:ph type="sldNum" sz="quarter" idx="12"/>
          </p:nvPr>
        </p:nvSpPr>
        <p:spPr/>
        <p:txBody>
          <a:bodyPr/>
          <a:lstStyle/>
          <a:p>
            <a:fld id="{AD9FF081-A944-D24D-A9E6-2AB24B148995}" type="slidenum">
              <a:rPr lang="ru-RU" smtClean="0"/>
              <a:t>‹#›</a:t>
            </a:fld>
            <a:endParaRPr lang="ru-RU"/>
          </a:p>
        </p:txBody>
      </p:sp>
    </p:spTree>
    <p:extLst>
      <p:ext uri="{BB962C8B-B14F-4D97-AF65-F5344CB8AC3E}">
        <p14:creationId xmlns:p14="http://schemas.microsoft.com/office/powerpoint/2010/main" val="3099434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3E76260-C538-6B4C-A2A6-F1B4BF626CBE}"/>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BEFCC513-3CA7-254A-B3BB-8394BF00D541}"/>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3166410B-FB77-3044-8377-69129E5EFAA9}"/>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2A8E5A92-8371-134F-B2CE-083B78EF909F}"/>
              </a:ext>
            </a:extLst>
          </p:cNvPr>
          <p:cNvSpPr>
            <a:spLocks noGrp="1"/>
          </p:cNvSpPr>
          <p:nvPr>
            <p:ph type="dt" sz="half" idx="10"/>
          </p:nvPr>
        </p:nvSpPr>
        <p:spPr/>
        <p:txBody>
          <a:bodyPr/>
          <a:lstStyle/>
          <a:p>
            <a:fld id="{BA7FFFF8-CF95-DD41-8EFE-CC5A596BB358}" type="datetimeFigureOut">
              <a:rPr lang="ru-RU" smtClean="0"/>
              <a:t>22.05.2020</a:t>
            </a:fld>
            <a:endParaRPr lang="ru-RU"/>
          </a:p>
        </p:txBody>
      </p:sp>
      <p:sp>
        <p:nvSpPr>
          <p:cNvPr id="6" name="Нижний колонтитул 5">
            <a:extLst>
              <a:ext uri="{FF2B5EF4-FFF2-40B4-BE49-F238E27FC236}">
                <a16:creationId xmlns:a16="http://schemas.microsoft.com/office/drawing/2014/main" id="{37C29F44-830A-204F-B2A8-AA4C77B99099}"/>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4BF436A-D672-8E41-B0E7-7D9F6526D848}"/>
              </a:ext>
            </a:extLst>
          </p:cNvPr>
          <p:cNvSpPr>
            <a:spLocks noGrp="1"/>
          </p:cNvSpPr>
          <p:nvPr>
            <p:ph type="sldNum" sz="quarter" idx="12"/>
          </p:nvPr>
        </p:nvSpPr>
        <p:spPr/>
        <p:txBody>
          <a:bodyPr/>
          <a:lstStyle/>
          <a:p>
            <a:fld id="{AD9FF081-A944-D24D-A9E6-2AB24B148995}" type="slidenum">
              <a:rPr lang="ru-RU" smtClean="0"/>
              <a:t>‹#›</a:t>
            </a:fld>
            <a:endParaRPr lang="ru-RU"/>
          </a:p>
        </p:txBody>
      </p:sp>
    </p:spTree>
    <p:extLst>
      <p:ext uri="{BB962C8B-B14F-4D97-AF65-F5344CB8AC3E}">
        <p14:creationId xmlns:p14="http://schemas.microsoft.com/office/powerpoint/2010/main" val="2619277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ECAA983-FA7C-E941-A496-D6CD2968E3D1}"/>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B95F5B2D-B77D-3042-A9A1-47EE475D1F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784EC8DA-9286-A842-A731-A2237C73ED3E}"/>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8CED3983-F955-7B4B-8612-692E33BFAA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1042AB83-1243-3641-A22A-B2E86B34440E}"/>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B6AC0CB4-40D2-3144-81CA-FA81FB5367DF}"/>
              </a:ext>
            </a:extLst>
          </p:cNvPr>
          <p:cNvSpPr>
            <a:spLocks noGrp="1"/>
          </p:cNvSpPr>
          <p:nvPr>
            <p:ph type="dt" sz="half" idx="10"/>
          </p:nvPr>
        </p:nvSpPr>
        <p:spPr/>
        <p:txBody>
          <a:bodyPr/>
          <a:lstStyle/>
          <a:p>
            <a:fld id="{BA7FFFF8-CF95-DD41-8EFE-CC5A596BB358}" type="datetimeFigureOut">
              <a:rPr lang="ru-RU" smtClean="0"/>
              <a:t>22.05.2020</a:t>
            </a:fld>
            <a:endParaRPr lang="ru-RU"/>
          </a:p>
        </p:txBody>
      </p:sp>
      <p:sp>
        <p:nvSpPr>
          <p:cNvPr id="8" name="Нижний колонтитул 7">
            <a:extLst>
              <a:ext uri="{FF2B5EF4-FFF2-40B4-BE49-F238E27FC236}">
                <a16:creationId xmlns:a16="http://schemas.microsoft.com/office/drawing/2014/main" id="{73889FD3-11C1-084F-BD2D-D70E6AB88CA8}"/>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46F7C3DF-7198-2442-BE5F-68E510B5B2A9}"/>
              </a:ext>
            </a:extLst>
          </p:cNvPr>
          <p:cNvSpPr>
            <a:spLocks noGrp="1"/>
          </p:cNvSpPr>
          <p:nvPr>
            <p:ph type="sldNum" sz="quarter" idx="12"/>
          </p:nvPr>
        </p:nvSpPr>
        <p:spPr/>
        <p:txBody>
          <a:bodyPr/>
          <a:lstStyle/>
          <a:p>
            <a:fld id="{AD9FF081-A944-D24D-A9E6-2AB24B148995}" type="slidenum">
              <a:rPr lang="ru-RU" smtClean="0"/>
              <a:t>‹#›</a:t>
            </a:fld>
            <a:endParaRPr lang="ru-RU"/>
          </a:p>
        </p:txBody>
      </p:sp>
    </p:spTree>
    <p:extLst>
      <p:ext uri="{BB962C8B-B14F-4D97-AF65-F5344CB8AC3E}">
        <p14:creationId xmlns:p14="http://schemas.microsoft.com/office/powerpoint/2010/main" val="2585833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E81077A-0850-F145-A3ED-7F99E5C8B876}"/>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D2D75CEF-5227-FA48-B3A6-3B71ECFBED19}"/>
              </a:ext>
            </a:extLst>
          </p:cNvPr>
          <p:cNvSpPr>
            <a:spLocks noGrp="1"/>
          </p:cNvSpPr>
          <p:nvPr>
            <p:ph type="dt" sz="half" idx="10"/>
          </p:nvPr>
        </p:nvSpPr>
        <p:spPr/>
        <p:txBody>
          <a:bodyPr/>
          <a:lstStyle/>
          <a:p>
            <a:fld id="{BA7FFFF8-CF95-DD41-8EFE-CC5A596BB358}" type="datetimeFigureOut">
              <a:rPr lang="ru-RU" smtClean="0"/>
              <a:t>22.05.2020</a:t>
            </a:fld>
            <a:endParaRPr lang="ru-RU"/>
          </a:p>
        </p:txBody>
      </p:sp>
      <p:sp>
        <p:nvSpPr>
          <p:cNvPr id="4" name="Нижний колонтитул 3">
            <a:extLst>
              <a:ext uri="{FF2B5EF4-FFF2-40B4-BE49-F238E27FC236}">
                <a16:creationId xmlns:a16="http://schemas.microsoft.com/office/drawing/2014/main" id="{FD902F9D-81DB-2745-BA20-F0ED70CF2C7C}"/>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F4157268-C98C-084B-A07E-716CE2413852}"/>
              </a:ext>
            </a:extLst>
          </p:cNvPr>
          <p:cNvSpPr>
            <a:spLocks noGrp="1"/>
          </p:cNvSpPr>
          <p:nvPr>
            <p:ph type="sldNum" sz="quarter" idx="12"/>
          </p:nvPr>
        </p:nvSpPr>
        <p:spPr/>
        <p:txBody>
          <a:bodyPr/>
          <a:lstStyle/>
          <a:p>
            <a:fld id="{AD9FF081-A944-D24D-A9E6-2AB24B148995}" type="slidenum">
              <a:rPr lang="ru-RU" smtClean="0"/>
              <a:t>‹#›</a:t>
            </a:fld>
            <a:endParaRPr lang="ru-RU"/>
          </a:p>
        </p:txBody>
      </p:sp>
    </p:spTree>
    <p:extLst>
      <p:ext uri="{BB962C8B-B14F-4D97-AF65-F5344CB8AC3E}">
        <p14:creationId xmlns:p14="http://schemas.microsoft.com/office/powerpoint/2010/main" val="1611119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4B4A8A3E-03B3-8148-9328-7BFAE2165676}"/>
              </a:ext>
            </a:extLst>
          </p:cNvPr>
          <p:cNvSpPr>
            <a:spLocks noGrp="1"/>
          </p:cNvSpPr>
          <p:nvPr>
            <p:ph type="dt" sz="half" idx="10"/>
          </p:nvPr>
        </p:nvSpPr>
        <p:spPr/>
        <p:txBody>
          <a:bodyPr/>
          <a:lstStyle/>
          <a:p>
            <a:fld id="{BA7FFFF8-CF95-DD41-8EFE-CC5A596BB358}" type="datetimeFigureOut">
              <a:rPr lang="ru-RU" smtClean="0"/>
              <a:t>22.05.2020</a:t>
            </a:fld>
            <a:endParaRPr lang="ru-RU"/>
          </a:p>
        </p:txBody>
      </p:sp>
      <p:sp>
        <p:nvSpPr>
          <p:cNvPr id="3" name="Нижний колонтитул 2">
            <a:extLst>
              <a:ext uri="{FF2B5EF4-FFF2-40B4-BE49-F238E27FC236}">
                <a16:creationId xmlns:a16="http://schemas.microsoft.com/office/drawing/2014/main" id="{30345256-3BC3-7A49-B31F-5EBA6F64035C}"/>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3E2E3498-1F00-6542-ADC7-17083238A625}"/>
              </a:ext>
            </a:extLst>
          </p:cNvPr>
          <p:cNvSpPr>
            <a:spLocks noGrp="1"/>
          </p:cNvSpPr>
          <p:nvPr>
            <p:ph type="sldNum" sz="quarter" idx="12"/>
          </p:nvPr>
        </p:nvSpPr>
        <p:spPr/>
        <p:txBody>
          <a:bodyPr/>
          <a:lstStyle/>
          <a:p>
            <a:fld id="{AD9FF081-A944-D24D-A9E6-2AB24B148995}" type="slidenum">
              <a:rPr lang="ru-RU" smtClean="0"/>
              <a:t>‹#›</a:t>
            </a:fld>
            <a:endParaRPr lang="ru-RU"/>
          </a:p>
        </p:txBody>
      </p:sp>
    </p:spTree>
    <p:extLst>
      <p:ext uri="{BB962C8B-B14F-4D97-AF65-F5344CB8AC3E}">
        <p14:creationId xmlns:p14="http://schemas.microsoft.com/office/powerpoint/2010/main" val="1828680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C7E7FF1-CBC1-204D-B936-D96D0F70260D}"/>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61B7477-EF1E-D843-BB9B-C0AEFB1391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0952589A-7C26-F74B-A6BA-DF8A8A9648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ED921536-81F3-D24D-9182-CB86A27F9DDC}"/>
              </a:ext>
            </a:extLst>
          </p:cNvPr>
          <p:cNvSpPr>
            <a:spLocks noGrp="1"/>
          </p:cNvSpPr>
          <p:nvPr>
            <p:ph type="dt" sz="half" idx="10"/>
          </p:nvPr>
        </p:nvSpPr>
        <p:spPr/>
        <p:txBody>
          <a:bodyPr/>
          <a:lstStyle/>
          <a:p>
            <a:fld id="{BA7FFFF8-CF95-DD41-8EFE-CC5A596BB358}" type="datetimeFigureOut">
              <a:rPr lang="ru-RU" smtClean="0"/>
              <a:t>22.05.2020</a:t>
            </a:fld>
            <a:endParaRPr lang="ru-RU"/>
          </a:p>
        </p:txBody>
      </p:sp>
      <p:sp>
        <p:nvSpPr>
          <p:cNvPr id="6" name="Нижний колонтитул 5">
            <a:extLst>
              <a:ext uri="{FF2B5EF4-FFF2-40B4-BE49-F238E27FC236}">
                <a16:creationId xmlns:a16="http://schemas.microsoft.com/office/drawing/2014/main" id="{C9E64C59-A87A-D84B-8A02-A1B3FAC2D36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63D9843D-AF44-A14E-9EDB-CF88C04873AF}"/>
              </a:ext>
            </a:extLst>
          </p:cNvPr>
          <p:cNvSpPr>
            <a:spLocks noGrp="1"/>
          </p:cNvSpPr>
          <p:nvPr>
            <p:ph type="sldNum" sz="quarter" idx="12"/>
          </p:nvPr>
        </p:nvSpPr>
        <p:spPr/>
        <p:txBody>
          <a:bodyPr/>
          <a:lstStyle/>
          <a:p>
            <a:fld id="{AD9FF081-A944-D24D-A9E6-2AB24B148995}" type="slidenum">
              <a:rPr lang="ru-RU" smtClean="0"/>
              <a:t>‹#›</a:t>
            </a:fld>
            <a:endParaRPr lang="ru-RU"/>
          </a:p>
        </p:txBody>
      </p:sp>
    </p:spTree>
    <p:extLst>
      <p:ext uri="{BB962C8B-B14F-4D97-AF65-F5344CB8AC3E}">
        <p14:creationId xmlns:p14="http://schemas.microsoft.com/office/powerpoint/2010/main" val="353537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577A3CE-E407-8541-AAFD-D9AFE963F7DA}"/>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262DA981-7EE8-3344-9E83-3FE6BAF5FE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5F95BC5D-F632-104E-9951-3004F9D340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A416BF45-3811-E94B-B0CC-5278A494E3E2}"/>
              </a:ext>
            </a:extLst>
          </p:cNvPr>
          <p:cNvSpPr>
            <a:spLocks noGrp="1"/>
          </p:cNvSpPr>
          <p:nvPr>
            <p:ph type="dt" sz="half" idx="10"/>
          </p:nvPr>
        </p:nvSpPr>
        <p:spPr/>
        <p:txBody>
          <a:bodyPr/>
          <a:lstStyle/>
          <a:p>
            <a:fld id="{BA7FFFF8-CF95-DD41-8EFE-CC5A596BB358}" type="datetimeFigureOut">
              <a:rPr lang="ru-RU" smtClean="0"/>
              <a:t>22.05.2020</a:t>
            </a:fld>
            <a:endParaRPr lang="ru-RU"/>
          </a:p>
        </p:txBody>
      </p:sp>
      <p:sp>
        <p:nvSpPr>
          <p:cNvPr id="6" name="Нижний колонтитул 5">
            <a:extLst>
              <a:ext uri="{FF2B5EF4-FFF2-40B4-BE49-F238E27FC236}">
                <a16:creationId xmlns:a16="http://schemas.microsoft.com/office/drawing/2014/main" id="{CC5DA17D-E6D3-1645-BD86-B1BC791365A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50333A05-7DE4-0F4E-9C5C-E6DE8FAB608B}"/>
              </a:ext>
            </a:extLst>
          </p:cNvPr>
          <p:cNvSpPr>
            <a:spLocks noGrp="1"/>
          </p:cNvSpPr>
          <p:nvPr>
            <p:ph type="sldNum" sz="quarter" idx="12"/>
          </p:nvPr>
        </p:nvSpPr>
        <p:spPr/>
        <p:txBody>
          <a:bodyPr/>
          <a:lstStyle/>
          <a:p>
            <a:fld id="{AD9FF081-A944-D24D-A9E6-2AB24B148995}" type="slidenum">
              <a:rPr lang="ru-RU" smtClean="0"/>
              <a:t>‹#›</a:t>
            </a:fld>
            <a:endParaRPr lang="ru-RU"/>
          </a:p>
        </p:txBody>
      </p:sp>
    </p:spTree>
    <p:extLst>
      <p:ext uri="{BB962C8B-B14F-4D97-AF65-F5344CB8AC3E}">
        <p14:creationId xmlns:p14="http://schemas.microsoft.com/office/powerpoint/2010/main" val="8966556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75662E5-1C6A-6B45-80C4-4B08607E3EB9}"/>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66027267-1BC1-DA46-BD9D-838BA12DA39C}"/>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A6F6126-CB92-094B-8225-C5FEE6915548}"/>
              </a:ext>
            </a:extLst>
          </p:cNvPr>
          <p:cNvSpPr>
            <a:spLocks noGrp="1"/>
          </p:cNvSpPr>
          <p:nvPr>
            <p:ph type="dt" sz="half" idx="10"/>
          </p:nvPr>
        </p:nvSpPr>
        <p:spPr/>
        <p:txBody>
          <a:bodyPr/>
          <a:lstStyle/>
          <a:p>
            <a:fld id="{BA7FFFF8-CF95-DD41-8EFE-CC5A596BB358}" type="datetimeFigureOut">
              <a:rPr lang="ru-RU" smtClean="0"/>
              <a:t>22.05.2020</a:t>
            </a:fld>
            <a:endParaRPr lang="ru-RU"/>
          </a:p>
        </p:txBody>
      </p:sp>
      <p:sp>
        <p:nvSpPr>
          <p:cNvPr id="5" name="Нижний колонтитул 4">
            <a:extLst>
              <a:ext uri="{FF2B5EF4-FFF2-40B4-BE49-F238E27FC236}">
                <a16:creationId xmlns:a16="http://schemas.microsoft.com/office/drawing/2014/main" id="{F0271629-7023-A34E-A6F5-F7DB4376B94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80E8AA25-F4EA-7143-8DF9-3F5E9AC0A402}"/>
              </a:ext>
            </a:extLst>
          </p:cNvPr>
          <p:cNvSpPr>
            <a:spLocks noGrp="1"/>
          </p:cNvSpPr>
          <p:nvPr>
            <p:ph type="sldNum" sz="quarter" idx="12"/>
          </p:nvPr>
        </p:nvSpPr>
        <p:spPr/>
        <p:txBody>
          <a:bodyPr/>
          <a:lstStyle/>
          <a:p>
            <a:fld id="{AD9FF081-A944-D24D-A9E6-2AB24B148995}" type="slidenum">
              <a:rPr lang="ru-RU" smtClean="0"/>
              <a:t>‹#›</a:t>
            </a:fld>
            <a:endParaRPr lang="ru-RU"/>
          </a:p>
        </p:txBody>
      </p:sp>
    </p:spTree>
    <p:extLst>
      <p:ext uri="{BB962C8B-B14F-4D97-AF65-F5344CB8AC3E}">
        <p14:creationId xmlns:p14="http://schemas.microsoft.com/office/powerpoint/2010/main" val="337190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4440CAA8-C3F5-3548-988C-FF060F76F07D}"/>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081EA4D4-2B2E-B941-87E0-165712D783E1}"/>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475F0D3-A059-9540-BD59-524AE294868C}"/>
              </a:ext>
            </a:extLst>
          </p:cNvPr>
          <p:cNvSpPr>
            <a:spLocks noGrp="1"/>
          </p:cNvSpPr>
          <p:nvPr>
            <p:ph type="dt" sz="half" idx="10"/>
          </p:nvPr>
        </p:nvSpPr>
        <p:spPr/>
        <p:txBody>
          <a:bodyPr/>
          <a:lstStyle/>
          <a:p>
            <a:fld id="{BA7FFFF8-CF95-DD41-8EFE-CC5A596BB358}" type="datetimeFigureOut">
              <a:rPr lang="ru-RU" smtClean="0"/>
              <a:t>22.05.2020</a:t>
            </a:fld>
            <a:endParaRPr lang="ru-RU"/>
          </a:p>
        </p:txBody>
      </p:sp>
      <p:sp>
        <p:nvSpPr>
          <p:cNvPr id="5" name="Нижний колонтитул 4">
            <a:extLst>
              <a:ext uri="{FF2B5EF4-FFF2-40B4-BE49-F238E27FC236}">
                <a16:creationId xmlns:a16="http://schemas.microsoft.com/office/drawing/2014/main" id="{88050725-47D9-E84F-B377-0DE933A9B2D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3089AC1-C1DB-1D4A-A652-FDBB466D5160}"/>
              </a:ext>
            </a:extLst>
          </p:cNvPr>
          <p:cNvSpPr>
            <a:spLocks noGrp="1"/>
          </p:cNvSpPr>
          <p:nvPr>
            <p:ph type="sldNum" sz="quarter" idx="12"/>
          </p:nvPr>
        </p:nvSpPr>
        <p:spPr/>
        <p:txBody>
          <a:bodyPr/>
          <a:lstStyle/>
          <a:p>
            <a:fld id="{AD9FF081-A944-D24D-A9E6-2AB24B148995}" type="slidenum">
              <a:rPr lang="ru-RU" smtClean="0"/>
              <a:t>‹#›</a:t>
            </a:fld>
            <a:endParaRPr lang="ru-RU"/>
          </a:p>
        </p:txBody>
      </p:sp>
    </p:spTree>
    <p:extLst>
      <p:ext uri="{BB962C8B-B14F-4D97-AF65-F5344CB8AC3E}">
        <p14:creationId xmlns:p14="http://schemas.microsoft.com/office/powerpoint/2010/main" val="1189423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4D943FF-E6FA-684E-9A31-E654DE703E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2AF6309F-7486-9A49-B4DF-C6BF3482B1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6A372B8-EA6A-1B41-A10C-9F239F7595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7FFFF8-CF95-DD41-8EFE-CC5A596BB358}" type="datetimeFigureOut">
              <a:rPr lang="ru-RU" smtClean="0"/>
              <a:t>22.05.2020</a:t>
            </a:fld>
            <a:endParaRPr lang="ru-RU"/>
          </a:p>
        </p:txBody>
      </p:sp>
      <p:sp>
        <p:nvSpPr>
          <p:cNvPr id="5" name="Нижний колонтитул 4">
            <a:extLst>
              <a:ext uri="{FF2B5EF4-FFF2-40B4-BE49-F238E27FC236}">
                <a16:creationId xmlns:a16="http://schemas.microsoft.com/office/drawing/2014/main" id="{64192FBC-0D0F-B448-AAE7-A79EB7ECA5A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979E6622-5918-DE4A-904C-B90986B365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9FF081-A944-D24D-A9E6-2AB24B148995}" type="slidenum">
              <a:rPr lang="ru-RU" smtClean="0"/>
              <a:t>‹#›</a:t>
            </a:fld>
            <a:endParaRPr lang="ru-RU"/>
          </a:p>
        </p:txBody>
      </p:sp>
    </p:spTree>
    <p:extLst>
      <p:ext uri="{BB962C8B-B14F-4D97-AF65-F5344CB8AC3E}">
        <p14:creationId xmlns:p14="http://schemas.microsoft.com/office/powerpoint/2010/main" val="38249435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2" Type="http://schemas.openxmlformats.org/officeDocument/2006/relationships/image" Target="../media/image9.jpeg" /><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2" Type="http://schemas.openxmlformats.org/officeDocument/2006/relationships/image" Target="../media/image10.jpeg" /><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2" Type="http://schemas.openxmlformats.org/officeDocument/2006/relationships/image" Target="../media/image11.jpeg" /><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2" Type="http://schemas.openxmlformats.org/officeDocument/2006/relationships/image" Target="../media/image12.jpeg" /><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2" Type="http://schemas.openxmlformats.org/officeDocument/2006/relationships/image" Target="../media/image13.jpeg" /><Relationship Id="rId1" Type="http://schemas.openxmlformats.org/officeDocument/2006/relationships/slideLayout" Target="../slideLayouts/slideLayout7.xml" /></Relationships>
</file>

<file path=ppt/slides/_rels/slide14.xml.rels><?xml version="1.0" encoding="UTF-8" standalone="yes"?>
<Relationships xmlns="http://schemas.openxmlformats.org/package/2006/relationships"><Relationship Id="rId2" Type="http://schemas.openxmlformats.org/officeDocument/2006/relationships/image" Target="../media/image14.jpeg" /><Relationship Id="rId1" Type="http://schemas.openxmlformats.org/officeDocument/2006/relationships/slideLayout" Target="../slideLayouts/slideLayout7.xml" /></Relationships>
</file>

<file path=ppt/slides/_rels/slide15.xml.rels><?xml version="1.0" encoding="UTF-8" standalone="yes"?>
<Relationships xmlns="http://schemas.openxmlformats.org/package/2006/relationships"><Relationship Id="rId2" Type="http://schemas.openxmlformats.org/officeDocument/2006/relationships/image" Target="../media/image15.jpeg" /><Relationship Id="rId1" Type="http://schemas.openxmlformats.org/officeDocument/2006/relationships/slideLayout" Target="../slideLayouts/slideLayout7.xml" /></Relationships>
</file>

<file path=ppt/slides/_rels/slide16.xml.rels><?xml version="1.0" encoding="UTF-8" standalone="yes"?>
<Relationships xmlns="http://schemas.openxmlformats.org/package/2006/relationships"><Relationship Id="rId2" Type="http://schemas.openxmlformats.org/officeDocument/2006/relationships/image" Target="../media/image16.jpeg" /><Relationship Id="rId1" Type="http://schemas.openxmlformats.org/officeDocument/2006/relationships/slideLayout" Target="../slideLayouts/slideLayout7.xml" /></Relationships>
</file>

<file path=ppt/slides/_rels/slide17.xml.rels><?xml version="1.0" encoding="UTF-8" standalone="yes"?>
<Relationships xmlns="http://schemas.openxmlformats.org/package/2006/relationships"><Relationship Id="rId2" Type="http://schemas.openxmlformats.org/officeDocument/2006/relationships/image" Target="../media/image17.jpeg" /><Relationship Id="rId1" Type="http://schemas.openxmlformats.org/officeDocument/2006/relationships/slideLayout" Target="../slideLayouts/slideLayout7.xml" /></Relationships>
</file>

<file path=ppt/slides/_rels/slide18.xml.rels><?xml version="1.0" encoding="UTF-8" standalone="yes"?>
<Relationships xmlns="http://schemas.openxmlformats.org/package/2006/relationships"><Relationship Id="rId2" Type="http://schemas.openxmlformats.org/officeDocument/2006/relationships/image" Target="../media/image18.jpeg" /><Relationship Id="rId1" Type="http://schemas.openxmlformats.org/officeDocument/2006/relationships/slideLayout" Target="../slideLayouts/slideLayout7.xml" /></Relationships>
</file>

<file path=ppt/slides/_rels/slide19.xml.rels><?xml version="1.0" encoding="UTF-8" standalone="yes"?>
<Relationships xmlns="http://schemas.openxmlformats.org/package/2006/relationships"><Relationship Id="rId2" Type="http://schemas.openxmlformats.org/officeDocument/2006/relationships/image" Target="../media/image19.jpeg" /><Relationship Id="rId1" Type="http://schemas.openxmlformats.org/officeDocument/2006/relationships/slideLayout" Target="../slideLayouts/slideLayout7.xml" /></Relationships>
</file>

<file path=ppt/slides/_rels/slide20.xml.rels><?xml version="1.0" encoding="UTF-8" standalone="yes"?>
<Relationships xmlns="http://schemas.openxmlformats.org/package/2006/relationships"><Relationship Id="rId2" Type="http://schemas.openxmlformats.org/officeDocument/2006/relationships/image" Target="../media/image20.jpeg" /><Relationship Id="rId1" Type="http://schemas.openxmlformats.org/officeDocument/2006/relationships/slideLayout" Target="../slideLayouts/slideLayout7.xml" /></Relationships>
</file>

<file path=ppt/slides/_rels/slide21.xml.rels><?xml version="1.0" encoding="UTF-8" standalone="yes"?>
<Relationships xmlns="http://schemas.openxmlformats.org/package/2006/relationships"><Relationship Id="rId2" Type="http://schemas.openxmlformats.org/officeDocument/2006/relationships/image" Target="../media/image21.jpeg" /><Relationship Id="rId1" Type="http://schemas.openxmlformats.org/officeDocument/2006/relationships/slideLayout" Target="../slideLayouts/slideLayout7.xml" /></Relationships>
</file>

<file path=ppt/slides/_rels/slide22.xml.rels><?xml version="1.0" encoding="UTF-8" standalone="yes"?>
<Relationships xmlns="http://schemas.openxmlformats.org/package/2006/relationships"><Relationship Id="rId2" Type="http://schemas.openxmlformats.org/officeDocument/2006/relationships/image" Target="../media/image22.jpeg" /><Relationship Id="rId1" Type="http://schemas.openxmlformats.org/officeDocument/2006/relationships/slideLayout" Target="../slideLayouts/slideLayout7.xml" /></Relationships>
</file>

<file path=ppt/slides/_rels/slide23.xml.rels><?xml version="1.0" encoding="UTF-8" standalone="yes"?>
<Relationships xmlns="http://schemas.openxmlformats.org/package/2006/relationships"><Relationship Id="rId2" Type="http://schemas.openxmlformats.org/officeDocument/2006/relationships/image" Target="../media/image23.jpeg" /><Relationship Id="rId1" Type="http://schemas.openxmlformats.org/officeDocument/2006/relationships/slideLayout" Target="../slideLayouts/slideLayout7.xml" /></Relationships>
</file>

<file path=ppt/slides/_rels/slide24.xml.rels><?xml version="1.0" encoding="UTF-8" standalone="yes"?>
<Relationships xmlns="http://schemas.openxmlformats.org/package/2006/relationships"><Relationship Id="rId2" Type="http://schemas.openxmlformats.org/officeDocument/2006/relationships/image" Target="../media/image24.jpeg" /><Relationship Id="rId1" Type="http://schemas.openxmlformats.org/officeDocument/2006/relationships/slideLayout" Target="../slideLayouts/slideLayout7.xml" /></Relationships>
</file>

<file path=ppt/slides/_rels/slide25.xml.rels><?xml version="1.0" encoding="UTF-8" standalone="yes"?>
<Relationships xmlns="http://schemas.openxmlformats.org/package/2006/relationships"><Relationship Id="rId2" Type="http://schemas.openxmlformats.org/officeDocument/2006/relationships/image" Target="../media/image25.jpeg" /><Relationship Id="rId1" Type="http://schemas.openxmlformats.org/officeDocument/2006/relationships/slideLayout" Target="../slideLayouts/slideLayout7.xml" /></Relationships>
</file>

<file path=ppt/slides/_rels/slide26.xml.rels><?xml version="1.0" encoding="UTF-8" standalone="yes"?>
<Relationships xmlns="http://schemas.openxmlformats.org/package/2006/relationships"><Relationship Id="rId2" Type="http://schemas.openxmlformats.org/officeDocument/2006/relationships/image" Target="../media/image26.jpeg" /><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4">
            <a:extLst>
              <a:ext uri="{FF2B5EF4-FFF2-40B4-BE49-F238E27FC236}">
                <a16:creationId xmlns:a16="http://schemas.microsoft.com/office/drawing/2014/main" id="{0254E72D-176F-C346-9F1A-0D7D2B7880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Заголовок 1">
            <a:extLst>
              <a:ext uri="{FF2B5EF4-FFF2-40B4-BE49-F238E27FC236}">
                <a16:creationId xmlns:a16="http://schemas.microsoft.com/office/drawing/2014/main" id="{560158D9-0D95-3047-A31A-7442DC191453}"/>
              </a:ext>
            </a:extLst>
          </p:cNvPr>
          <p:cNvSpPr txBox="1">
            <a:spLocks noGrp="1"/>
          </p:cNvSpPr>
          <p:nvPr>
            <p:ph type="ctrTitle"/>
          </p:nvPr>
        </p:nvSpPr>
        <p:spPr>
          <a:xfrm>
            <a:off x="1524000" y="1693863"/>
            <a:ext cx="9144000" cy="28959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kk-KZ" sz="6600" i="1">
                <a:solidFill>
                  <a:schemeClr val="bg1"/>
                </a:solidFill>
                <a:latin typeface="Times New Roman" panose="02020603050405020304" pitchFamily="18" charset="0"/>
                <a:cs typeface="Times New Roman" panose="02020603050405020304" pitchFamily="18" charset="0"/>
              </a:rPr>
              <a:t>Көркем жазуға үйретудің тиімді жолдары.</a:t>
            </a:r>
            <a:endParaRPr lang="ru-RU" sz="6600" i="1">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8275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4">
            <a:extLst>
              <a:ext uri="{FF2B5EF4-FFF2-40B4-BE49-F238E27FC236}">
                <a16:creationId xmlns:a16="http://schemas.microsoft.com/office/drawing/2014/main" id="{B14DBCD2-22A1-6148-92AC-0FA54C92B12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037219" cy="6858000"/>
          </a:xfrm>
        </p:spPr>
      </p:pic>
      <p:sp>
        <p:nvSpPr>
          <p:cNvPr id="6" name="TextBox 5">
            <a:extLst>
              <a:ext uri="{FF2B5EF4-FFF2-40B4-BE49-F238E27FC236}">
                <a16:creationId xmlns:a16="http://schemas.microsoft.com/office/drawing/2014/main" id="{7F5239D0-93C3-3748-AF82-D3AC8D18DBF3}"/>
              </a:ext>
            </a:extLst>
          </p:cNvPr>
          <p:cNvSpPr txBox="1"/>
          <p:nvPr/>
        </p:nvSpPr>
        <p:spPr>
          <a:xfrm>
            <a:off x="951903" y="1675210"/>
            <a:ext cx="3316487" cy="2003822"/>
          </a:xfrm>
          <a:prstGeom prst="rect">
            <a:avLst/>
          </a:prstGeom>
          <a:noFill/>
        </p:spPr>
        <p:txBody>
          <a:bodyPr wrap="square" rtlCol="0">
            <a:spAutoFit/>
          </a:bodyPr>
          <a:lstStyle/>
          <a:p>
            <a:pPr algn="l"/>
            <a:endParaRPr lang="ru-RU"/>
          </a:p>
        </p:txBody>
      </p:sp>
      <p:sp>
        <p:nvSpPr>
          <p:cNvPr id="2" name="TextBox 1">
            <a:extLst>
              <a:ext uri="{FF2B5EF4-FFF2-40B4-BE49-F238E27FC236}">
                <a16:creationId xmlns:a16="http://schemas.microsoft.com/office/drawing/2014/main" id="{C5301050-6E71-3E45-B431-F1C7707CA0C1}"/>
              </a:ext>
            </a:extLst>
          </p:cNvPr>
          <p:cNvSpPr txBox="1"/>
          <p:nvPr/>
        </p:nvSpPr>
        <p:spPr>
          <a:xfrm>
            <a:off x="951903" y="567929"/>
            <a:ext cx="8534105" cy="3785652"/>
          </a:xfrm>
          <a:prstGeom prst="rect">
            <a:avLst/>
          </a:prstGeom>
          <a:noFill/>
        </p:spPr>
        <p:txBody>
          <a:bodyPr wrap="square" rtlCol="0">
            <a:spAutoFit/>
          </a:bodyPr>
          <a:lstStyle/>
          <a:p>
            <a:pPr algn="ctr"/>
            <a:r>
              <a:rPr lang="kk-KZ" sz="4000" b="1" i="1">
                <a:latin typeface="Times New Roman" panose="02020603050405020304" pitchFamily="18" charset="0"/>
                <a:cs typeface="Times New Roman" panose="02020603050405020304" pitchFamily="18" charset="0"/>
              </a:rPr>
              <a:t>《Каспий өңірі Болашақ》 колледжінің</a:t>
            </a:r>
          </a:p>
          <a:p>
            <a:pPr algn="ctr"/>
            <a:r>
              <a:rPr lang="kk-KZ" sz="4000" b="1" i="1">
                <a:latin typeface="Times New Roman" panose="02020603050405020304" pitchFamily="18" charset="0"/>
                <a:cs typeface="Times New Roman" panose="02020603050405020304" pitchFamily="18" charset="0"/>
              </a:rPr>
              <a:t>НОО-18 тобының студенті </a:t>
            </a:r>
          </a:p>
          <a:p>
            <a:pPr algn="ctr"/>
            <a:r>
              <a:rPr lang="kk-KZ" sz="4000" b="1" i="1">
                <a:latin typeface="Times New Roman" panose="02020603050405020304" pitchFamily="18" charset="0"/>
                <a:cs typeface="Times New Roman" panose="02020603050405020304" pitchFamily="18" charset="0"/>
              </a:rPr>
              <a:t>Жұмысшы мамандығы бойынша өндірістік тəжірибеден өтуші:</a:t>
            </a:r>
          </a:p>
          <a:p>
            <a:pPr algn="ctr"/>
            <a:r>
              <a:rPr lang="kk-KZ" sz="4000" b="1" i="1">
                <a:latin typeface="Times New Roman" panose="02020603050405020304" pitchFamily="18" charset="0"/>
                <a:cs typeface="Times New Roman" panose="02020603050405020304" pitchFamily="18" charset="0"/>
              </a:rPr>
              <a:t>Қонысбаева Жанар Берікбайқызы. </a:t>
            </a:r>
            <a:endParaRPr lang="ru-RU" sz="4000" b="1" i="1">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9169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4">
            <a:extLst>
              <a:ext uri="{FF2B5EF4-FFF2-40B4-BE49-F238E27FC236}">
                <a16:creationId xmlns:a16="http://schemas.microsoft.com/office/drawing/2014/main" id="{38B38DD7-0D6A-6347-BA07-E2CF2752C3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802F1A82-7ECA-8D42-B087-06B4827CCCFE}"/>
              </a:ext>
            </a:extLst>
          </p:cNvPr>
          <p:cNvSpPr txBox="1"/>
          <p:nvPr/>
        </p:nvSpPr>
        <p:spPr>
          <a:xfrm>
            <a:off x="791169" y="1120676"/>
            <a:ext cx="6566894" cy="2308324"/>
          </a:xfrm>
          <a:prstGeom prst="rect">
            <a:avLst/>
          </a:prstGeom>
          <a:noFill/>
        </p:spPr>
        <p:txBody>
          <a:bodyPr wrap="square" rtlCol="0">
            <a:spAutoFit/>
          </a:bodyPr>
          <a:lstStyle/>
          <a:p>
            <a:pPr algn="l"/>
            <a:r>
              <a:rPr lang="kk-KZ" sz="4800" i="1">
                <a:solidFill>
                  <a:schemeClr val="accent1"/>
                </a:solidFill>
                <a:latin typeface="Times New Roman" panose="02020603050405020304" pitchFamily="18" charset="0"/>
                <a:cs typeface="Times New Roman" panose="02020603050405020304" pitchFamily="18" charset="0"/>
              </a:rPr>
              <a:t>Жазудың сапасы жəне оны қалыптастыру жолдары.</a:t>
            </a:r>
            <a:endParaRPr lang="ru-RU" sz="4800" i="1">
              <a:solidFill>
                <a:schemeClr val="accent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64249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2">
            <a:extLst>
              <a:ext uri="{FF2B5EF4-FFF2-40B4-BE49-F238E27FC236}">
                <a16:creationId xmlns:a16="http://schemas.microsoft.com/office/drawing/2014/main" id="{71E89E63-523E-4947-872A-B720E79B21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64670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2">
            <a:extLst>
              <a:ext uri="{FF2B5EF4-FFF2-40B4-BE49-F238E27FC236}">
                <a16:creationId xmlns:a16="http://schemas.microsoft.com/office/drawing/2014/main" id="{6C923582-0FC9-6841-A48B-F3866A148A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74620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2">
            <a:extLst>
              <a:ext uri="{FF2B5EF4-FFF2-40B4-BE49-F238E27FC236}">
                <a16:creationId xmlns:a16="http://schemas.microsoft.com/office/drawing/2014/main" id="{55B527CE-8E8B-E44D-A697-1855DB9CBF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55762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2">
            <a:extLst>
              <a:ext uri="{FF2B5EF4-FFF2-40B4-BE49-F238E27FC236}">
                <a16:creationId xmlns:a16="http://schemas.microsoft.com/office/drawing/2014/main" id="{DC450D0B-085B-0A4B-9602-6EF74B4648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545028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2">
            <a:extLst>
              <a:ext uri="{FF2B5EF4-FFF2-40B4-BE49-F238E27FC236}">
                <a16:creationId xmlns:a16="http://schemas.microsoft.com/office/drawing/2014/main" id="{D168DCC0-71C9-0F41-A2A8-77F1152CB1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0093" y="567928"/>
            <a:ext cx="10662048" cy="5486400"/>
          </a:xfrm>
          <a:prstGeom prst="rect">
            <a:avLst/>
          </a:prstGeom>
        </p:spPr>
      </p:pic>
    </p:spTree>
    <p:extLst>
      <p:ext uri="{BB962C8B-B14F-4D97-AF65-F5344CB8AC3E}">
        <p14:creationId xmlns:p14="http://schemas.microsoft.com/office/powerpoint/2010/main" val="3514650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4">
            <a:extLst>
              <a:ext uri="{FF2B5EF4-FFF2-40B4-BE49-F238E27FC236}">
                <a16:creationId xmlns:a16="http://schemas.microsoft.com/office/drawing/2014/main" id="{4BA85958-6D41-C844-B878-5E230FEB4A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234" y="0"/>
            <a:ext cx="10947797" cy="6857999"/>
          </a:xfrm>
          <a:prstGeom prst="rect">
            <a:avLst/>
          </a:prstGeom>
        </p:spPr>
      </p:pic>
      <p:sp>
        <p:nvSpPr>
          <p:cNvPr id="6" name="TextBox 5">
            <a:extLst>
              <a:ext uri="{FF2B5EF4-FFF2-40B4-BE49-F238E27FC236}">
                <a16:creationId xmlns:a16="http://schemas.microsoft.com/office/drawing/2014/main" id="{F4ABCDAD-8D95-1942-A5BC-6DFE2336B9B4}"/>
              </a:ext>
            </a:extLst>
          </p:cNvPr>
          <p:cNvSpPr txBox="1"/>
          <p:nvPr/>
        </p:nvSpPr>
        <p:spPr>
          <a:xfrm>
            <a:off x="2898575" y="925116"/>
            <a:ext cx="6638331" cy="1815882"/>
          </a:xfrm>
          <a:prstGeom prst="rect">
            <a:avLst/>
          </a:prstGeom>
          <a:noFill/>
        </p:spPr>
        <p:txBody>
          <a:bodyPr wrap="square" rtlCol="0">
            <a:spAutoFit/>
          </a:bodyPr>
          <a:lstStyle/>
          <a:p>
            <a:pPr algn="l"/>
            <a:r>
              <a:rPr lang="kk-KZ" sz="2800" i="1">
                <a:solidFill>
                  <a:schemeClr val="bg1"/>
                </a:solidFill>
                <a:latin typeface="Times New Roman" panose="02020603050405020304" pitchFamily="18" charset="0"/>
                <a:cs typeface="Times New Roman" panose="02020603050405020304" pitchFamily="18" charset="0"/>
              </a:rPr>
              <a:t>Мұндай қателіктер кетпеу үшін, мұғалім көркем жазу жəне қазақ тілі сабағында жазу сапасымен үнемі жұмыс жасау керек!</a:t>
            </a:r>
            <a:endParaRPr lang="ru-RU" sz="2800" i="1">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5760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2">
            <a:extLst>
              <a:ext uri="{FF2B5EF4-FFF2-40B4-BE49-F238E27FC236}">
                <a16:creationId xmlns:a16="http://schemas.microsoft.com/office/drawing/2014/main" id="{36A87A43-3CA9-C744-9FAB-008640C7E2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594" y="410766"/>
            <a:ext cx="6322219" cy="603646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TextBox 3">
            <a:extLst>
              <a:ext uri="{FF2B5EF4-FFF2-40B4-BE49-F238E27FC236}">
                <a16:creationId xmlns:a16="http://schemas.microsoft.com/office/drawing/2014/main" id="{ACE5A36E-6A6E-914B-9AA2-795548E0183E}"/>
              </a:ext>
            </a:extLst>
          </p:cNvPr>
          <p:cNvSpPr txBox="1"/>
          <p:nvPr/>
        </p:nvSpPr>
        <p:spPr>
          <a:xfrm>
            <a:off x="7399138" y="675084"/>
            <a:ext cx="4423767" cy="5016758"/>
          </a:xfrm>
          <a:prstGeom prst="rect">
            <a:avLst/>
          </a:prstGeom>
          <a:noFill/>
        </p:spPr>
        <p:txBody>
          <a:bodyPr wrap="square" rtlCol="0">
            <a:spAutoFit/>
          </a:bodyPr>
          <a:lstStyle/>
          <a:p>
            <a:pPr algn="ctr"/>
            <a:r>
              <a:rPr lang="kk-KZ" sz="4000" i="1">
                <a:solidFill>
                  <a:srgbClr val="002060"/>
                </a:solidFill>
                <a:latin typeface="Times New Roman" panose="02020603050405020304" pitchFamily="18" charset="0"/>
                <a:cs typeface="Times New Roman" panose="02020603050405020304" pitchFamily="18" charset="0"/>
              </a:rPr>
              <a:t>Жазу сапасына оның айқындылығын, біркелкілігін, дұрыс байналысуын, жұмыс жолында дұрыс жазылуы жатады.</a:t>
            </a:r>
            <a:endParaRPr lang="ru-RU" sz="4000" i="1">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4573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2">
            <a:extLst>
              <a:ext uri="{FF2B5EF4-FFF2-40B4-BE49-F238E27FC236}">
                <a16:creationId xmlns:a16="http://schemas.microsoft.com/office/drawing/2014/main" id="{EA471C3D-FEBD-4447-9474-A4AFCA3879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983016"/>
          </a:xfrm>
          <a:prstGeom prst="rect">
            <a:avLst/>
          </a:prstGeom>
        </p:spPr>
      </p:pic>
      <p:sp>
        <p:nvSpPr>
          <p:cNvPr id="4" name="TextBox 3">
            <a:extLst>
              <a:ext uri="{FF2B5EF4-FFF2-40B4-BE49-F238E27FC236}">
                <a16:creationId xmlns:a16="http://schemas.microsoft.com/office/drawing/2014/main" id="{29531390-7157-8D4B-AAED-001E53ECA322}"/>
              </a:ext>
            </a:extLst>
          </p:cNvPr>
          <p:cNvSpPr txBox="1"/>
          <p:nvPr/>
        </p:nvSpPr>
        <p:spPr>
          <a:xfrm>
            <a:off x="3750469" y="767954"/>
            <a:ext cx="7536656" cy="4524315"/>
          </a:xfrm>
          <a:prstGeom prst="rect">
            <a:avLst/>
          </a:prstGeom>
          <a:noFill/>
        </p:spPr>
        <p:txBody>
          <a:bodyPr wrap="square" rtlCol="0">
            <a:spAutoFit/>
          </a:bodyPr>
          <a:lstStyle/>
          <a:p>
            <a:pPr algn="ctr"/>
            <a:r>
              <a:rPr lang="kk-KZ" sz="3600" i="1">
                <a:solidFill>
                  <a:schemeClr val="accent5">
                    <a:lumMod val="20000"/>
                    <a:lumOff val="80000"/>
                  </a:schemeClr>
                </a:solidFill>
                <a:latin typeface="Times New Roman" panose="02020603050405020304" pitchFamily="18" charset="0"/>
                <a:cs typeface="Times New Roman" panose="02020603050405020304" pitchFamily="18" charset="0"/>
              </a:rPr>
              <a:t>Жəне де  жазу дағдыларын қалыптастыру үшін сынып жиһаздарының дұрыс орналасуы, тақта мен парта оқушы бойына сəйкес болуы, оның жазу кезіндегі ыңғайлылығы, оқушының партаға дұрыс отыруы, жазу құралдарын пайдалан білуі де өте маңызды.</a:t>
            </a:r>
            <a:endParaRPr lang="ru-RU" sz="3600" i="1">
              <a:solidFill>
                <a:schemeClr val="accent5">
                  <a:lumMod val="20000"/>
                  <a:lumOff val="8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84911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2">
            <a:extLst>
              <a:ext uri="{FF2B5EF4-FFF2-40B4-BE49-F238E27FC236}">
                <a16:creationId xmlns:a16="http://schemas.microsoft.com/office/drawing/2014/main" id="{6ED4D151-2A52-EB41-BEA3-6842E01AD9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508" y="196453"/>
            <a:ext cx="11304983" cy="6465093"/>
          </a:xfrm>
          <a:prstGeom prst="rect">
            <a:avLst/>
          </a:prstGeom>
        </p:spPr>
      </p:pic>
    </p:spTree>
    <p:extLst>
      <p:ext uri="{BB962C8B-B14F-4D97-AF65-F5344CB8AC3E}">
        <p14:creationId xmlns:p14="http://schemas.microsoft.com/office/powerpoint/2010/main" val="4262184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2">
            <a:extLst>
              <a:ext uri="{FF2B5EF4-FFF2-40B4-BE49-F238E27FC236}">
                <a16:creationId xmlns:a16="http://schemas.microsoft.com/office/drawing/2014/main" id="{B6E37016-34C8-BC49-89C0-31FA0522C9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055078" cy="6858000"/>
          </a:xfrm>
          <a:prstGeom prst="rect">
            <a:avLst/>
          </a:prstGeom>
        </p:spPr>
      </p:pic>
    </p:spTree>
    <p:extLst>
      <p:ext uri="{BB962C8B-B14F-4D97-AF65-F5344CB8AC3E}">
        <p14:creationId xmlns:p14="http://schemas.microsoft.com/office/powerpoint/2010/main" val="1724499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2">
            <a:extLst>
              <a:ext uri="{FF2B5EF4-FFF2-40B4-BE49-F238E27FC236}">
                <a16:creationId xmlns:a16="http://schemas.microsoft.com/office/drawing/2014/main" id="{3F1A3B32-B53B-324F-B041-7269D49533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431377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4">
            <a:extLst>
              <a:ext uri="{FF2B5EF4-FFF2-40B4-BE49-F238E27FC236}">
                <a16:creationId xmlns:a16="http://schemas.microsoft.com/office/drawing/2014/main" id="{900ACB40-48D0-BA42-A69A-D33DAA0460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556F1799-DB37-6E45-BD53-42D000246D5C}"/>
              </a:ext>
            </a:extLst>
          </p:cNvPr>
          <p:cNvSpPr txBox="1"/>
          <p:nvPr/>
        </p:nvSpPr>
        <p:spPr>
          <a:xfrm>
            <a:off x="5194691" y="1258281"/>
            <a:ext cx="5288761" cy="2862322"/>
          </a:xfrm>
          <a:prstGeom prst="rect">
            <a:avLst/>
          </a:prstGeom>
          <a:noFill/>
        </p:spPr>
        <p:txBody>
          <a:bodyPr wrap="square" rtlCol="0">
            <a:spAutoFit/>
          </a:bodyPr>
          <a:lstStyle/>
          <a:p>
            <a:pPr algn="ctr"/>
            <a:r>
              <a:rPr lang="kk-KZ" sz="3600" i="1">
                <a:solidFill>
                  <a:schemeClr val="bg1"/>
                </a:solidFill>
                <a:latin typeface="Times New Roman" panose="02020603050405020304" pitchFamily="18" charset="0"/>
                <a:cs typeface="Times New Roman" panose="02020603050405020304" pitchFamily="18" charset="0"/>
              </a:rPr>
              <a:t>Жазудың сапасын қалыптастыру үшін мұғалім мынадай бағытта жұмыс жасайды</a:t>
            </a:r>
            <a:r>
              <a:rPr lang="kk-KZ" sz="3600" i="1">
                <a:solidFill>
                  <a:schemeClr val="bg1"/>
                </a:solidFill>
              </a:rPr>
              <a:t>.</a:t>
            </a:r>
            <a:endParaRPr lang="ru-RU" sz="3600" i="1">
              <a:solidFill>
                <a:schemeClr val="bg1"/>
              </a:solidFill>
            </a:endParaRPr>
          </a:p>
        </p:txBody>
      </p:sp>
    </p:spTree>
    <p:extLst>
      <p:ext uri="{BB962C8B-B14F-4D97-AF65-F5344CB8AC3E}">
        <p14:creationId xmlns:p14="http://schemas.microsoft.com/office/powerpoint/2010/main" val="1350732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4">
            <a:extLst>
              <a:ext uri="{FF2B5EF4-FFF2-40B4-BE49-F238E27FC236}">
                <a16:creationId xmlns:a16="http://schemas.microsoft.com/office/drawing/2014/main" id="{702F37A0-868D-7144-AF8D-D54027B98E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922" y="291330"/>
            <a:ext cx="11229580" cy="6316639"/>
          </a:xfrm>
          <a:prstGeom prst="rect">
            <a:avLst/>
          </a:prstGeom>
        </p:spPr>
      </p:pic>
      <p:sp>
        <p:nvSpPr>
          <p:cNvPr id="6" name="TextBox 5">
            <a:extLst>
              <a:ext uri="{FF2B5EF4-FFF2-40B4-BE49-F238E27FC236}">
                <a16:creationId xmlns:a16="http://schemas.microsoft.com/office/drawing/2014/main" id="{5A168993-9E36-6948-A33E-8C56E38209A2}"/>
              </a:ext>
            </a:extLst>
          </p:cNvPr>
          <p:cNvSpPr txBox="1"/>
          <p:nvPr/>
        </p:nvSpPr>
        <p:spPr>
          <a:xfrm>
            <a:off x="3184324" y="1835943"/>
            <a:ext cx="6977659" cy="954107"/>
          </a:xfrm>
          <a:prstGeom prst="rect">
            <a:avLst/>
          </a:prstGeom>
          <a:noFill/>
        </p:spPr>
        <p:txBody>
          <a:bodyPr wrap="square" rtlCol="0">
            <a:spAutoFit/>
          </a:bodyPr>
          <a:lstStyle/>
          <a:p>
            <a:pPr algn="l"/>
            <a:r>
              <a:rPr lang="kk-KZ" sz="2800" b="1">
                <a:solidFill>
                  <a:schemeClr val="bg1"/>
                </a:solidFill>
                <a:latin typeface="Times New Roman" panose="02020603050405020304" pitchFamily="18" charset="0"/>
                <a:cs typeface="Times New Roman" panose="02020603050405020304" pitchFamily="18" charset="0"/>
              </a:rPr>
              <a:t>Ең алдымен бірінші сабақтан əріптің форматымен жұмыс жасау керек</a:t>
            </a:r>
            <a:r>
              <a:rPr lang="kk-KZ" sz="2800" b="1">
                <a:solidFill>
                  <a:schemeClr val="bg1"/>
                </a:solidFill>
              </a:rPr>
              <a:t>.</a:t>
            </a:r>
            <a:endParaRPr lang="ru-RU" sz="2800" b="1">
              <a:solidFill>
                <a:schemeClr val="bg1"/>
              </a:solidFill>
            </a:endParaRPr>
          </a:p>
        </p:txBody>
      </p:sp>
    </p:spTree>
    <p:extLst>
      <p:ext uri="{BB962C8B-B14F-4D97-AF65-F5344CB8AC3E}">
        <p14:creationId xmlns:p14="http://schemas.microsoft.com/office/powerpoint/2010/main" val="2405390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2">
            <a:extLst>
              <a:ext uri="{FF2B5EF4-FFF2-40B4-BE49-F238E27FC236}">
                <a16:creationId xmlns:a16="http://schemas.microsoft.com/office/drawing/2014/main" id="{3BA975B6-CB5D-524E-A569-1BCE4980BA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519" y="-1"/>
            <a:ext cx="11518106" cy="6858001"/>
          </a:xfrm>
          <a:prstGeom prst="rect">
            <a:avLst/>
          </a:prstGeom>
        </p:spPr>
      </p:pic>
    </p:spTree>
    <p:extLst>
      <p:ext uri="{BB962C8B-B14F-4D97-AF65-F5344CB8AC3E}">
        <p14:creationId xmlns:p14="http://schemas.microsoft.com/office/powerpoint/2010/main" val="16629282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2">
            <a:extLst>
              <a:ext uri="{FF2B5EF4-FFF2-40B4-BE49-F238E27FC236}">
                <a16:creationId xmlns:a16="http://schemas.microsoft.com/office/drawing/2014/main" id="{581439F9-830A-FB47-8E17-3DB5F40CE6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5108" y="482203"/>
            <a:ext cx="10287001" cy="5947172"/>
          </a:xfrm>
          <a:prstGeom prst="rect">
            <a:avLst/>
          </a:prstGeom>
        </p:spPr>
      </p:pic>
    </p:spTree>
    <p:extLst>
      <p:ext uri="{BB962C8B-B14F-4D97-AF65-F5344CB8AC3E}">
        <p14:creationId xmlns:p14="http://schemas.microsoft.com/office/powerpoint/2010/main" val="37541237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2">
            <a:extLst>
              <a:ext uri="{FF2B5EF4-FFF2-40B4-BE49-F238E27FC236}">
                <a16:creationId xmlns:a16="http://schemas.microsoft.com/office/drawing/2014/main" id="{D3B57817-977D-0F4B-AA90-B1054A179D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420444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2">
            <a:extLst>
              <a:ext uri="{FF2B5EF4-FFF2-40B4-BE49-F238E27FC236}">
                <a16:creationId xmlns:a16="http://schemas.microsoft.com/office/drawing/2014/main" id="{97959793-7453-1945-8D2B-0E1C1838D7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82A03B84-B67A-2F4B-90C4-F90DB5AD7E81}"/>
              </a:ext>
            </a:extLst>
          </p:cNvPr>
          <p:cNvSpPr txBox="1"/>
          <p:nvPr/>
        </p:nvSpPr>
        <p:spPr>
          <a:xfrm>
            <a:off x="553641" y="2657474"/>
            <a:ext cx="6107906" cy="1815882"/>
          </a:xfrm>
          <a:prstGeom prst="rect">
            <a:avLst/>
          </a:prstGeom>
          <a:noFill/>
        </p:spPr>
        <p:txBody>
          <a:bodyPr wrap="square" rtlCol="0">
            <a:spAutoFit/>
          </a:bodyPr>
          <a:lstStyle/>
          <a:p>
            <a:pPr algn="l"/>
            <a:r>
              <a:rPr lang="kk-KZ" sz="2800">
                <a:solidFill>
                  <a:schemeClr val="bg2">
                    <a:lumMod val="10000"/>
                  </a:schemeClr>
                </a:solidFill>
                <a:latin typeface="Times New Roman" panose="02020603050405020304" pitchFamily="18" charset="0"/>
                <a:cs typeface="Times New Roman" panose="02020603050405020304" pitchFamily="18" charset="0"/>
              </a:rPr>
              <a:t>Оқушылар əріп формасын түсіне отырып жазуы өте маңызды. Əсіресе 1-ші, 2-ші сыныпта əріп элементтеріне қойылатын талаптарды білуі керек.</a:t>
            </a:r>
            <a:endParaRPr lang="ru-RU" sz="2800">
              <a:solidFill>
                <a:schemeClr val="bg2">
                  <a:lumMod val="1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67589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2">
            <a:extLst>
              <a:ext uri="{FF2B5EF4-FFF2-40B4-BE49-F238E27FC236}">
                <a16:creationId xmlns:a16="http://schemas.microsoft.com/office/drawing/2014/main" id="{9237A280-6CC1-724F-A42C-9FA96222EE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781" y="398858"/>
            <a:ext cx="5893593" cy="6012658"/>
          </a:xfrm>
          <a:prstGeom prst="rect">
            <a:avLst/>
          </a:prstGeom>
        </p:spPr>
      </p:pic>
      <p:sp>
        <p:nvSpPr>
          <p:cNvPr id="4" name="TextBox 3">
            <a:extLst>
              <a:ext uri="{FF2B5EF4-FFF2-40B4-BE49-F238E27FC236}">
                <a16:creationId xmlns:a16="http://schemas.microsoft.com/office/drawing/2014/main" id="{9D36C737-7C9C-BA4A-8B58-60D0EE98B8B4}"/>
              </a:ext>
            </a:extLst>
          </p:cNvPr>
          <p:cNvSpPr txBox="1"/>
          <p:nvPr/>
        </p:nvSpPr>
        <p:spPr>
          <a:xfrm>
            <a:off x="7018734" y="567927"/>
            <a:ext cx="4822032" cy="6186309"/>
          </a:xfrm>
          <a:prstGeom prst="rect">
            <a:avLst/>
          </a:prstGeom>
          <a:noFill/>
        </p:spPr>
        <p:txBody>
          <a:bodyPr wrap="square" rtlCol="0">
            <a:spAutoFit/>
          </a:bodyPr>
          <a:lstStyle/>
          <a:p>
            <a:pPr algn="ctr"/>
            <a:r>
              <a:rPr lang="kk-KZ" sz="4400">
                <a:solidFill>
                  <a:schemeClr val="tx2">
                    <a:lumMod val="75000"/>
                  </a:schemeClr>
                </a:solidFill>
                <a:latin typeface="Times New Roman" panose="02020603050405020304" pitchFamily="18" charset="0"/>
                <a:cs typeface="Times New Roman" panose="02020603050405020304" pitchFamily="18" charset="0"/>
              </a:rPr>
              <a:t>Бұл кезде əріпті бейнелей отырып қозғалу немесе таза жазу дағдысы қалыптасады.</a:t>
            </a:r>
          </a:p>
          <a:p>
            <a:pPr algn="ctr"/>
            <a:r>
              <a:rPr lang="kk-KZ" sz="4400">
                <a:solidFill>
                  <a:schemeClr val="tx2">
                    <a:lumMod val="75000"/>
                  </a:schemeClr>
                </a:solidFill>
                <a:latin typeface="Times New Roman" panose="02020603050405020304" pitchFamily="18" charset="0"/>
                <a:cs typeface="Times New Roman" panose="02020603050405020304" pitchFamily="18" charset="0"/>
              </a:rPr>
              <a:t> Əріпті түсіне отырып жазу үшін, мынаны білу керек!</a:t>
            </a:r>
            <a:endParaRPr lang="ru-RU" sz="4400">
              <a:solidFill>
                <a:schemeClr val="tx2">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56859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2">
            <a:extLst>
              <a:ext uri="{FF2B5EF4-FFF2-40B4-BE49-F238E27FC236}">
                <a16:creationId xmlns:a16="http://schemas.microsoft.com/office/drawing/2014/main" id="{627E286E-63B4-3C4B-B686-1DDF0AA481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AA707187-BE91-994E-BEC6-4F12825BBFFB}"/>
              </a:ext>
            </a:extLst>
          </p:cNvPr>
          <p:cNvSpPr txBox="1"/>
          <p:nvPr/>
        </p:nvSpPr>
        <p:spPr>
          <a:xfrm>
            <a:off x="1946672" y="2496741"/>
            <a:ext cx="9072562" cy="1569660"/>
          </a:xfrm>
          <a:prstGeom prst="rect">
            <a:avLst/>
          </a:prstGeom>
          <a:noFill/>
        </p:spPr>
        <p:txBody>
          <a:bodyPr wrap="square" rtlCol="0">
            <a:spAutoFit/>
          </a:bodyPr>
          <a:lstStyle/>
          <a:p>
            <a:pPr algn="l"/>
            <a:r>
              <a:rPr lang="kk-KZ" sz="4800" i="1">
                <a:solidFill>
                  <a:schemeClr val="bg1"/>
                </a:solidFill>
                <a:latin typeface="Times New Roman" panose="02020603050405020304" pitchFamily="18" charset="0"/>
                <a:cs typeface="Times New Roman" panose="02020603050405020304" pitchFamily="18" charset="0"/>
              </a:rPr>
              <a:t>1)  Əріпті негізгі немесе байланыстарын ажырата алу!</a:t>
            </a:r>
            <a:endParaRPr lang="ru-RU" sz="4800" i="1">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458375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2">
            <a:extLst>
              <a:ext uri="{FF2B5EF4-FFF2-40B4-BE49-F238E27FC236}">
                <a16:creationId xmlns:a16="http://schemas.microsoft.com/office/drawing/2014/main" id="{6FFD787E-58A0-D64A-9279-3ADDF1D83D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2531" y="0"/>
            <a:ext cx="10394155" cy="6858000"/>
          </a:xfrm>
          <a:prstGeom prst="rect">
            <a:avLst/>
          </a:prstGeom>
        </p:spPr>
      </p:pic>
      <p:sp>
        <p:nvSpPr>
          <p:cNvPr id="4" name="TextBox 3">
            <a:extLst>
              <a:ext uri="{FF2B5EF4-FFF2-40B4-BE49-F238E27FC236}">
                <a16:creationId xmlns:a16="http://schemas.microsoft.com/office/drawing/2014/main" id="{2B62ADA8-5E25-D74A-ADCA-7F4B12099C31}"/>
              </a:ext>
            </a:extLst>
          </p:cNvPr>
          <p:cNvSpPr txBox="1"/>
          <p:nvPr/>
        </p:nvSpPr>
        <p:spPr>
          <a:xfrm>
            <a:off x="4000500" y="1335881"/>
            <a:ext cx="4750594" cy="3046988"/>
          </a:xfrm>
          <a:prstGeom prst="rect">
            <a:avLst/>
          </a:prstGeom>
          <a:noFill/>
        </p:spPr>
        <p:txBody>
          <a:bodyPr wrap="square" rtlCol="0">
            <a:spAutoFit/>
          </a:bodyPr>
          <a:lstStyle/>
          <a:p>
            <a:pPr algn="l"/>
            <a:r>
              <a:rPr lang="kk-KZ" sz="4800" i="1">
                <a:solidFill>
                  <a:schemeClr val="bg1"/>
                </a:solidFill>
                <a:latin typeface="Times New Roman" panose="02020603050405020304" pitchFamily="18" charset="0"/>
                <a:cs typeface="Times New Roman" panose="02020603050405020304" pitchFamily="18" charset="0"/>
              </a:rPr>
              <a:t>2)  Əріп, əріптің элемент ерекшеліктеріне назар  аудару!</a:t>
            </a:r>
            <a:endParaRPr lang="ru-RU" sz="4800" i="1">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95403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2">
            <a:extLst>
              <a:ext uri="{FF2B5EF4-FFF2-40B4-BE49-F238E27FC236}">
                <a16:creationId xmlns:a16="http://schemas.microsoft.com/office/drawing/2014/main" id="{F69EFC8E-9714-1440-85DC-7BEE53D46F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391" y="125016"/>
            <a:ext cx="10715625" cy="6732984"/>
          </a:xfrm>
          <a:prstGeom prst="rect">
            <a:avLst/>
          </a:prstGeom>
        </p:spPr>
      </p:pic>
      <p:sp>
        <p:nvSpPr>
          <p:cNvPr id="4" name="TextBox 3">
            <a:extLst>
              <a:ext uri="{FF2B5EF4-FFF2-40B4-BE49-F238E27FC236}">
                <a16:creationId xmlns:a16="http://schemas.microsoft.com/office/drawing/2014/main" id="{791FF540-B99B-1547-9D18-87782FC04031}"/>
              </a:ext>
            </a:extLst>
          </p:cNvPr>
          <p:cNvSpPr txBox="1"/>
          <p:nvPr/>
        </p:nvSpPr>
        <p:spPr>
          <a:xfrm>
            <a:off x="1553766" y="2164466"/>
            <a:ext cx="9394031" cy="1569660"/>
          </a:xfrm>
          <a:prstGeom prst="rect">
            <a:avLst/>
          </a:prstGeom>
          <a:noFill/>
        </p:spPr>
        <p:txBody>
          <a:bodyPr wrap="square" rtlCol="0">
            <a:spAutoFit/>
          </a:bodyPr>
          <a:lstStyle/>
          <a:p>
            <a:pPr algn="l"/>
            <a:r>
              <a:rPr lang="kk-KZ" sz="4800" i="1">
                <a:solidFill>
                  <a:schemeClr val="bg1"/>
                </a:solidFill>
                <a:latin typeface="Times New Roman" panose="02020603050405020304" pitchFamily="18" charset="0"/>
                <a:cs typeface="Times New Roman" panose="02020603050405020304" pitchFamily="18" charset="0"/>
              </a:rPr>
              <a:t>3) Əріптің жазылу ерекшеліктеріне назар аудару!</a:t>
            </a:r>
            <a:endParaRPr lang="ru-RU" sz="4800" i="1">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07716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2">
            <a:extLst>
              <a:ext uri="{FF2B5EF4-FFF2-40B4-BE49-F238E27FC236}">
                <a16:creationId xmlns:a16="http://schemas.microsoft.com/office/drawing/2014/main" id="{542CB976-E9B6-E940-B4D6-1BCABC1833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0EA1A6CC-5DAE-FD4E-BE58-7836AEA555A3}"/>
              </a:ext>
            </a:extLst>
          </p:cNvPr>
          <p:cNvSpPr txBox="1"/>
          <p:nvPr/>
        </p:nvSpPr>
        <p:spPr>
          <a:xfrm>
            <a:off x="0" y="3072348"/>
            <a:ext cx="7572377" cy="3785652"/>
          </a:xfrm>
          <a:prstGeom prst="rect">
            <a:avLst/>
          </a:prstGeom>
          <a:noFill/>
        </p:spPr>
        <p:txBody>
          <a:bodyPr wrap="square" rtlCol="0">
            <a:spAutoFit/>
          </a:bodyPr>
          <a:lstStyle/>
          <a:p>
            <a:pPr algn="l"/>
            <a:r>
              <a:rPr lang="kk-KZ" sz="4800" i="1">
                <a:solidFill>
                  <a:schemeClr val="bg1"/>
                </a:solidFill>
              </a:rPr>
              <a:t>4) Дұрыс жазылған немесе дұрыс емес жазылған əріптерді ажырата білу, оның себебін айта білу керек.</a:t>
            </a:r>
            <a:endParaRPr lang="ru-RU" sz="4800" i="1">
              <a:solidFill>
                <a:schemeClr val="bg1"/>
              </a:solidFill>
            </a:endParaRPr>
          </a:p>
        </p:txBody>
      </p:sp>
    </p:spTree>
    <p:extLst>
      <p:ext uri="{BB962C8B-B14F-4D97-AF65-F5344CB8AC3E}">
        <p14:creationId xmlns:p14="http://schemas.microsoft.com/office/powerpoint/2010/main" val="21173069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2">
            <a:extLst>
              <a:ext uri="{FF2B5EF4-FFF2-40B4-BE49-F238E27FC236}">
                <a16:creationId xmlns:a16="http://schemas.microsoft.com/office/drawing/2014/main" id="{14B41074-7ED4-0447-9668-91F3E18F08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2114224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Широкоэкранный</PresentationFormat>
  <Slides>26</Slides>
  <Notes>0</Notes>
  <HiddenSlides>0</HiddenSlides>
  <ScaleCrop>false</ScaleCrop>
  <HeadingPairs>
    <vt:vector size="4" baseType="variant">
      <vt:variant>
        <vt:lpstr>Тема</vt:lpstr>
      </vt:variant>
      <vt:variant>
        <vt:i4>1</vt:i4>
      </vt:variant>
      <vt:variant>
        <vt:lpstr>Заголовки слайдов</vt:lpstr>
      </vt:variant>
      <vt:variant>
        <vt:i4>26</vt:i4>
      </vt:variant>
    </vt:vector>
  </HeadingPairs>
  <TitlesOfParts>
    <vt:vector size="27" baseType="lpstr">
      <vt:lpstr>Тема Office</vt:lpstr>
      <vt:lpstr>Көркем жазуға үйретудің тиімді жолдары.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Көркем жазуға үйретудің тиімді жолдары.</dc:title>
  <dc:creator>Неизвестный пользователь</dc:creator>
  <cp:lastModifiedBy>Неизвестный пользователь</cp:lastModifiedBy>
  <cp:revision>4</cp:revision>
  <dcterms:created xsi:type="dcterms:W3CDTF">2020-05-21T07:54:43Z</dcterms:created>
  <dcterms:modified xsi:type="dcterms:W3CDTF">2020-05-22T05:22:50Z</dcterms:modified>
</cp:coreProperties>
</file>