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4" r:id="rId5"/>
    <p:sldId id="263" r:id="rId6"/>
    <p:sldId id="262" r:id="rId7"/>
    <p:sldId id="261" r:id="rId8"/>
    <p:sldId id="260" r:id="rId9"/>
    <p:sldId id="258" r:id="rId10"/>
    <p:sldId id="259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zer\Desktop\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zer\Desktop\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zer\Desktop\img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zer\Desktop\img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zer\Desktop\img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zer\Desktop\img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zer\Desktop\img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zer\Desktop\img9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zer\Desktop\img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C:\Users\uzer\Desktop\img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zer\Desktop\img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zer\Desktop\img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zer\Desktop\img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</p:spPr>
      </p:pic>
      <p:pic>
        <p:nvPicPr>
          <p:cNvPr id="1026" name="Picture 2" descr="C:\Users\uzer\Desktop\img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Экран (4:3)</PresentationFormat>
  <Paragraphs>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Екатерина</dc:creator>
  <cp:lastModifiedBy>uzer</cp:lastModifiedBy>
  <cp:revision>2</cp:revision>
  <dcterms:created xsi:type="dcterms:W3CDTF">2020-05-13T04:15:36Z</dcterms:created>
  <dcterms:modified xsi:type="dcterms:W3CDTF">2020-05-13T04:21:26Z</dcterms:modified>
</cp:coreProperties>
</file>