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81" r:id="rId5"/>
    <p:sldId id="303" r:id="rId6"/>
    <p:sldId id="283" r:id="rId7"/>
    <p:sldId id="284" r:id="rId8"/>
    <p:sldId id="285" r:id="rId9"/>
    <p:sldId id="279" r:id="rId10"/>
    <p:sldId id="289" r:id="rId11"/>
    <p:sldId id="290" r:id="rId12"/>
    <p:sldId id="275" r:id="rId13"/>
    <p:sldId id="302" r:id="rId14"/>
    <p:sldId id="304" r:id="rId15"/>
    <p:sldId id="298" r:id="rId16"/>
    <p:sldId id="301" r:id="rId17"/>
    <p:sldId id="305" r:id="rId18"/>
    <p:sldId id="296" r:id="rId19"/>
    <p:sldId id="306" r:id="rId20"/>
  </p:sldIdLst>
  <p:sldSz cx="12192000" cy="6858000"/>
  <p:notesSz cx="6858000" cy="9144000"/>
  <p:defaultTextStyle>
    <a:defPPr>
      <a:defRPr lang="ru-RU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C4"/>
    <a:srgbClr val="B7F7F7"/>
    <a:srgbClr val="FBBEA3"/>
    <a:srgbClr val="8E0000"/>
    <a:srgbClr val="EA8F16"/>
    <a:srgbClr val="FF33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58" autoAdjust="0"/>
  </p:normalViewPr>
  <p:slideViewPr>
    <p:cSldViewPr snapToGrid="0">
      <p:cViewPr varScale="1">
        <p:scale>
          <a:sx n="69" d="100"/>
          <a:sy n="69" d="100"/>
        </p:scale>
        <p:origin x="-7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32643-1545-4AA6-828D-9E9872C27EFA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9C3B3-97BE-4B80-ADB4-682D8A46B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4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9C3B3-97BE-4B80-ADB4-682D8A46BB1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9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2" indent="0" algn="ctr">
              <a:buNone/>
              <a:defRPr sz="21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500"/>
            </a:lvl4pPr>
            <a:lvl5pPr marL="1828727" indent="0" algn="ctr">
              <a:buNone/>
              <a:defRPr sz="1500"/>
            </a:lvl5pPr>
            <a:lvl6pPr marL="2285909" indent="0" algn="ctr">
              <a:buNone/>
              <a:defRPr sz="1500"/>
            </a:lvl6pPr>
            <a:lvl7pPr marL="2743090" indent="0" algn="ctr">
              <a:buNone/>
              <a:defRPr sz="1500"/>
            </a:lvl7pPr>
            <a:lvl8pPr marL="3200272" indent="0" algn="ctr">
              <a:buNone/>
              <a:defRPr sz="1500"/>
            </a:lvl8pPr>
            <a:lvl9pPr marL="3657454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85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43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28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89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1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500" b="1"/>
            </a:lvl4pPr>
            <a:lvl5pPr marL="1828727" indent="0">
              <a:buNone/>
              <a:defRPr sz="1500" b="1"/>
            </a:lvl5pPr>
            <a:lvl6pPr marL="2285909" indent="0">
              <a:buNone/>
              <a:defRPr sz="1500" b="1"/>
            </a:lvl6pPr>
            <a:lvl7pPr marL="2743090" indent="0">
              <a:buNone/>
              <a:defRPr sz="1500" b="1"/>
            </a:lvl7pPr>
            <a:lvl8pPr marL="3200272" indent="0">
              <a:buNone/>
              <a:defRPr sz="1500" b="1"/>
            </a:lvl8pPr>
            <a:lvl9pPr marL="365745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1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500" b="1"/>
            </a:lvl4pPr>
            <a:lvl5pPr marL="1828727" indent="0">
              <a:buNone/>
              <a:defRPr sz="1500" b="1"/>
            </a:lvl5pPr>
            <a:lvl6pPr marL="2285909" indent="0">
              <a:buNone/>
              <a:defRPr sz="1500" b="1"/>
            </a:lvl6pPr>
            <a:lvl7pPr marL="2743090" indent="0">
              <a:buNone/>
              <a:defRPr sz="1500" b="1"/>
            </a:lvl7pPr>
            <a:lvl8pPr marL="3200272" indent="0">
              <a:buNone/>
              <a:defRPr sz="1500" b="1"/>
            </a:lvl8pPr>
            <a:lvl9pPr marL="365745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93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394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4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9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100"/>
            </a:lvl4pPr>
            <a:lvl5pPr marL="1828727" indent="0">
              <a:buNone/>
              <a:defRPr sz="2100"/>
            </a:lvl5pPr>
            <a:lvl6pPr marL="2285909" indent="0">
              <a:buNone/>
              <a:defRPr sz="2100"/>
            </a:lvl6pPr>
            <a:lvl7pPr marL="2743090" indent="0">
              <a:buNone/>
              <a:defRPr sz="2100"/>
            </a:lvl7pPr>
            <a:lvl8pPr marL="3200272" indent="0">
              <a:buNone/>
              <a:defRPr sz="2100"/>
            </a:lvl8pPr>
            <a:lvl9pPr marL="3657454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82" indent="0">
              <a:buNone/>
              <a:defRPr sz="1400"/>
            </a:lvl2pPr>
            <a:lvl3pPr marL="914363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0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7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73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549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45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47" indent="0" algn="ctr">
              <a:buNone/>
              <a:defRPr sz="2100"/>
            </a:lvl2pPr>
            <a:lvl3pPr marL="914294" indent="0" algn="ctr">
              <a:buNone/>
              <a:defRPr sz="1900"/>
            </a:lvl3pPr>
            <a:lvl4pPr marL="1371442" indent="0" algn="ctr">
              <a:buNone/>
              <a:defRPr sz="1500"/>
            </a:lvl4pPr>
            <a:lvl5pPr marL="1828590" indent="0" algn="ctr">
              <a:buNone/>
              <a:defRPr sz="1500"/>
            </a:lvl5pPr>
            <a:lvl6pPr marL="2285738" indent="0" algn="ctr">
              <a:buNone/>
              <a:defRPr sz="1500"/>
            </a:lvl6pPr>
            <a:lvl7pPr marL="2742886" indent="0" algn="ctr">
              <a:buNone/>
              <a:defRPr sz="1500"/>
            </a:lvl7pPr>
            <a:lvl8pPr marL="3200032" indent="0" algn="ctr">
              <a:buNone/>
              <a:defRPr sz="1500"/>
            </a:lvl8pPr>
            <a:lvl9pPr marL="3657179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55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96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142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5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7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0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17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75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36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100" b="1"/>
            </a:lvl2pPr>
            <a:lvl3pPr marL="914294" indent="0">
              <a:buNone/>
              <a:defRPr sz="1900" b="1"/>
            </a:lvl3pPr>
            <a:lvl4pPr marL="1371442" indent="0">
              <a:buNone/>
              <a:defRPr sz="1500" b="1"/>
            </a:lvl4pPr>
            <a:lvl5pPr marL="1828590" indent="0">
              <a:buNone/>
              <a:defRPr sz="1500" b="1"/>
            </a:lvl5pPr>
            <a:lvl6pPr marL="2285738" indent="0">
              <a:buNone/>
              <a:defRPr sz="1500" b="1"/>
            </a:lvl6pPr>
            <a:lvl7pPr marL="2742886" indent="0">
              <a:buNone/>
              <a:defRPr sz="1500" b="1"/>
            </a:lvl7pPr>
            <a:lvl8pPr marL="3200032" indent="0">
              <a:buNone/>
              <a:defRPr sz="1500" b="1"/>
            </a:lvl8pPr>
            <a:lvl9pPr marL="365717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9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100" b="1"/>
            </a:lvl2pPr>
            <a:lvl3pPr marL="914294" indent="0">
              <a:buNone/>
              <a:defRPr sz="1900" b="1"/>
            </a:lvl3pPr>
            <a:lvl4pPr marL="1371442" indent="0">
              <a:buNone/>
              <a:defRPr sz="1500" b="1"/>
            </a:lvl4pPr>
            <a:lvl5pPr marL="1828590" indent="0">
              <a:buNone/>
              <a:defRPr sz="1500" b="1"/>
            </a:lvl5pPr>
            <a:lvl6pPr marL="2285738" indent="0">
              <a:buNone/>
              <a:defRPr sz="1500" b="1"/>
            </a:lvl6pPr>
            <a:lvl7pPr marL="2742886" indent="0">
              <a:buNone/>
              <a:defRPr sz="1500" b="1"/>
            </a:lvl7pPr>
            <a:lvl8pPr marL="3200032" indent="0">
              <a:buNone/>
              <a:defRPr sz="1500" b="1"/>
            </a:lvl8pPr>
            <a:lvl9pPr marL="365717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9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649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765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07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500"/>
            </a:lvl2pPr>
            <a:lvl3pPr marL="914294" indent="0">
              <a:buNone/>
              <a:defRPr sz="1200"/>
            </a:lvl3pPr>
            <a:lvl4pPr marL="1371442" indent="0">
              <a:buNone/>
              <a:defRPr sz="1100"/>
            </a:lvl4pPr>
            <a:lvl5pPr marL="1828590" indent="0">
              <a:buNone/>
              <a:defRPr sz="1100"/>
            </a:lvl5pPr>
            <a:lvl6pPr marL="2285738" indent="0">
              <a:buNone/>
              <a:defRPr sz="1100"/>
            </a:lvl6pPr>
            <a:lvl7pPr marL="2742886" indent="0">
              <a:buNone/>
              <a:defRPr sz="1100"/>
            </a:lvl7pPr>
            <a:lvl8pPr marL="3200032" indent="0">
              <a:buNone/>
              <a:defRPr sz="1100"/>
            </a:lvl8pPr>
            <a:lvl9pPr marL="365717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08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4" indent="0">
              <a:buNone/>
              <a:defRPr sz="2400"/>
            </a:lvl3pPr>
            <a:lvl4pPr marL="1371442" indent="0">
              <a:buNone/>
              <a:defRPr sz="2100"/>
            </a:lvl4pPr>
            <a:lvl5pPr marL="1828590" indent="0">
              <a:buNone/>
              <a:defRPr sz="2100"/>
            </a:lvl5pPr>
            <a:lvl6pPr marL="2285738" indent="0">
              <a:buNone/>
              <a:defRPr sz="2100"/>
            </a:lvl6pPr>
            <a:lvl7pPr marL="2742886" indent="0">
              <a:buNone/>
              <a:defRPr sz="2100"/>
            </a:lvl7pPr>
            <a:lvl8pPr marL="3200032" indent="0">
              <a:buNone/>
              <a:defRPr sz="2100"/>
            </a:lvl8pPr>
            <a:lvl9pPr marL="3657179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500"/>
            </a:lvl2pPr>
            <a:lvl3pPr marL="914294" indent="0">
              <a:buNone/>
              <a:defRPr sz="1200"/>
            </a:lvl3pPr>
            <a:lvl4pPr marL="1371442" indent="0">
              <a:buNone/>
              <a:defRPr sz="1100"/>
            </a:lvl4pPr>
            <a:lvl5pPr marL="1828590" indent="0">
              <a:buNone/>
              <a:defRPr sz="1100"/>
            </a:lvl5pPr>
            <a:lvl6pPr marL="2285738" indent="0">
              <a:buNone/>
              <a:defRPr sz="1100"/>
            </a:lvl6pPr>
            <a:lvl7pPr marL="2742886" indent="0">
              <a:buNone/>
              <a:defRPr sz="1100"/>
            </a:lvl7pPr>
            <a:lvl8pPr marL="3200032" indent="0">
              <a:buNone/>
              <a:defRPr sz="1100"/>
            </a:lvl8pPr>
            <a:lvl9pPr marL="365717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208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83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37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37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44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45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47" indent="0" algn="ctr">
              <a:buNone/>
              <a:defRPr sz="2100"/>
            </a:lvl2pPr>
            <a:lvl3pPr marL="914294" indent="0" algn="ctr">
              <a:buNone/>
              <a:defRPr sz="1900"/>
            </a:lvl3pPr>
            <a:lvl4pPr marL="1371442" indent="0" algn="ctr">
              <a:buNone/>
              <a:defRPr sz="1500"/>
            </a:lvl4pPr>
            <a:lvl5pPr marL="1828590" indent="0" algn="ctr">
              <a:buNone/>
              <a:defRPr sz="1500"/>
            </a:lvl5pPr>
            <a:lvl6pPr marL="2285738" indent="0" algn="ctr">
              <a:buNone/>
              <a:defRPr sz="1500"/>
            </a:lvl6pPr>
            <a:lvl7pPr marL="2742886" indent="0" algn="ctr">
              <a:buNone/>
              <a:defRPr sz="1500"/>
            </a:lvl7pPr>
            <a:lvl8pPr marL="3200032" indent="0" algn="ctr">
              <a:buNone/>
              <a:defRPr sz="1500"/>
            </a:lvl8pPr>
            <a:lvl9pPr marL="3657179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481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142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5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7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0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17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972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830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100" b="1"/>
            </a:lvl2pPr>
            <a:lvl3pPr marL="914294" indent="0">
              <a:buNone/>
              <a:defRPr sz="1900" b="1"/>
            </a:lvl3pPr>
            <a:lvl4pPr marL="1371442" indent="0">
              <a:buNone/>
              <a:defRPr sz="1500" b="1"/>
            </a:lvl4pPr>
            <a:lvl5pPr marL="1828590" indent="0">
              <a:buNone/>
              <a:defRPr sz="1500" b="1"/>
            </a:lvl5pPr>
            <a:lvl6pPr marL="2285738" indent="0">
              <a:buNone/>
              <a:defRPr sz="1500" b="1"/>
            </a:lvl6pPr>
            <a:lvl7pPr marL="2742886" indent="0">
              <a:buNone/>
              <a:defRPr sz="1500" b="1"/>
            </a:lvl7pPr>
            <a:lvl8pPr marL="3200032" indent="0">
              <a:buNone/>
              <a:defRPr sz="1500" b="1"/>
            </a:lvl8pPr>
            <a:lvl9pPr marL="365717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9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100" b="1"/>
            </a:lvl2pPr>
            <a:lvl3pPr marL="914294" indent="0">
              <a:buNone/>
              <a:defRPr sz="1900" b="1"/>
            </a:lvl3pPr>
            <a:lvl4pPr marL="1371442" indent="0">
              <a:buNone/>
              <a:defRPr sz="1500" b="1"/>
            </a:lvl4pPr>
            <a:lvl5pPr marL="1828590" indent="0">
              <a:buNone/>
              <a:defRPr sz="1500" b="1"/>
            </a:lvl5pPr>
            <a:lvl6pPr marL="2285738" indent="0">
              <a:buNone/>
              <a:defRPr sz="1500" b="1"/>
            </a:lvl6pPr>
            <a:lvl7pPr marL="2742886" indent="0">
              <a:buNone/>
              <a:defRPr sz="1500" b="1"/>
            </a:lvl7pPr>
            <a:lvl8pPr marL="3200032" indent="0">
              <a:buNone/>
              <a:defRPr sz="1500" b="1"/>
            </a:lvl8pPr>
            <a:lvl9pPr marL="365717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9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405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670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537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500"/>
            </a:lvl2pPr>
            <a:lvl3pPr marL="914294" indent="0">
              <a:buNone/>
              <a:defRPr sz="1200"/>
            </a:lvl3pPr>
            <a:lvl4pPr marL="1371442" indent="0">
              <a:buNone/>
              <a:defRPr sz="1100"/>
            </a:lvl4pPr>
            <a:lvl5pPr marL="1828590" indent="0">
              <a:buNone/>
              <a:defRPr sz="1100"/>
            </a:lvl5pPr>
            <a:lvl6pPr marL="2285738" indent="0">
              <a:buNone/>
              <a:defRPr sz="1100"/>
            </a:lvl6pPr>
            <a:lvl7pPr marL="2742886" indent="0">
              <a:buNone/>
              <a:defRPr sz="1100"/>
            </a:lvl7pPr>
            <a:lvl8pPr marL="3200032" indent="0">
              <a:buNone/>
              <a:defRPr sz="1100"/>
            </a:lvl8pPr>
            <a:lvl9pPr marL="365717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901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4" indent="0">
              <a:buNone/>
              <a:defRPr sz="2400"/>
            </a:lvl3pPr>
            <a:lvl4pPr marL="1371442" indent="0">
              <a:buNone/>
              <a:defRPr sz="2100"/>
            </a:lvl4pPr>
            <a:lvl5pPr marL="1828590" indent="0">
              <a:buNone/>
              <a:defRPr sz="2100"/>
            </a:lvl5pPr>
            <a:lvl6pPr marL="2285738" indent="0">
              <a:buNone/>
              <a:defRPr sz="2100"/>
            </a:lvl6pPr>
            <a:lvl7pPr marL="2742886" indent="0">
              <a:buNone/>
              <a:defRPr sz="2100"/>
            </a:lvl7pPr>
            <a:lvl8pPr marL="3200032" indent="0">
              <a:buNone/>
              <a:defRPr sz="2100"/>
            </a:lvl8pPr>
            <a:lvl9pPr marL="3657179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7147" indent="0">
              <a:buNone/>
              <a:defRPr sz="1500"/>
            </a:lvl2pPr>
            <a:lvl3pPr marL="914294" indent="0">
              <a:buNone/>
              <a:defRPr sz="1200"/>
            </a:lvl3pPr>
            <a:lvl4pPr marL="1371442" indent="0">
              <a:buNone/>
              <a:defRPr sz="1100"/>
            </a:lvl4pPr>
            <a:lvl5pPr marL="1828590" indent="0">
              <a:buNone/>
              <a:defRPr sz="1100"/>
            </a:lvl5pPr>
            <a:lvl6pPr marL="2285738" indent="0">
              <a:buNone/>
              <a:defRPr sz="1100"/>
            </a:lvl6pPr>
            <a:lvl7pPr marL="2742886" indent="0">
              <a:buNone/>
              <a:defRPr sz="1100"/>
            </a:lvl7pPr>
            <a:lvl8pPr marL="3200032" indent="0">
              <a:buNone/>
              <a:defRPr sz="1100"/>
            </a:lvl8pPr>
            <a:lvl9pPr marL="365717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55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17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37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37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46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Fotolia_12301811_M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5"/>
          <a:stretch>
            <a:fillRect/>
          </a:stretch>
        </p:blipFill>
        <p:spPr bwMode="auto">
          <a:xfrm>
            <a:off x="0" y="3810003"/>
            <a:ext cx="3922184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8" descr="10461764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2088">
            <a:off x="10151533" y="3670311"/>
            <a:ext cx="1797051" cy="180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9" descr="d76051656730b01f8995afc3f179783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90501"/>
            <a:ext cx="2118784" cy="376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E5B9E-D3C4-4A47-B1E5-517F31CBA0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5A5D47-C500-46EB-A60C-D8BD7F6E5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750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045440_138525808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1139">
            <a:off x="167219" y="171458"/>
            <a:ext cx="1460500" cy="143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1CF78-A18A-4220-A50C-7991623148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942781-0CF4-4B8B-8354-C8B6DDBDE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442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045123_138525788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7852">
            <a:off x="10786542" y="8477"/>
            <a:ext cx="1301751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8" descr="th (2)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5334000"/>
            <a:ext cx="160443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EF2F6-CE8F-4F9E-A4EC-64BD703854E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A4AF6A-2DAF-45DF-922B-20BBCA3600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250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7" descr="16299193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153162"/>
            <a:ext cx="4318000" cy="70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8" descr="16299193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1" y="6153162"/>
            <a:ext cx="4318000" cy="70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B8A6C-7660-4871-AACD-9D8D5DC24F8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2D0179-7DB3-4FBA-A8E0-344834B0B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891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7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59685-99E1-4CB3-A235-23307318A92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5657C-3227-4477-9503-B59DF4A56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478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BA97F-8F39-4735-973B-A9F6AF8DAF8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BC756-C199-4D95-9E25-E517BB3AB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757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B5F5-78AA-4BFA-BDFC-7AD98EB6FB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82943-23E0-42D3-A33E-6430E8B40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3025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7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62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C897C-6E19-4104-B694-F871F9B98D6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1A8A1-64E6-42FF-982E-02193194D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7536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9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55" indent="0">
              <a:buNone/>
              <a:defRPr sz="3700"/>
            </a:lvl2pPr>
            <a:lvl3pPr marL="1219110" indent="0">
              <a:buNone/>
              <a:defRPr sz="3200"/>
            </a:lvl3pPr>
            <a:lvl4pPr marL="1828664" indent="0">
              <a:buNone/>
              <a:defRPr sz="2700"/>
            </a:lvl4pPr>
            <a:lvl5pPr marL="2438218" indent="0">
              <a:buNone/>
              <a:defRPr sz="2700"/>
            </a:lvl5pPr>
            <a:lvl6pPr marL="3047772" indent="0">
              <a:buNone/>
              <a:defRPr sz="2700"/>
            </a:lvl6pPr>
            <a:lvl7pPr marL="3657327" indent="0">
              <a:buNone/>
              <a:defRPr sz="2700"/>
            </a:lvl7pPr>
            <a:lvl8pPr marL="4266880" indent="0">
              <a:buNone/>
              <a:defRPr sz="2700"/>
            </a:lvl8pPr>
            <a:lvl9pPr marL="4876435" indent="0">
              <a:buNone/>
              <a:defRPr sz="27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55" indent="0">
              <a:buNone/>
              <a:defRPr sz="1600"/>
            </a:lvl2pPr>
            <a:lvl3pPr marL="1219110" indent="0">
              <a:buNone/>
              <a:defRPr sz="1300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7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691CB-1721-4DDC-826C-26241DF3C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738DA-9EB4-4DB1-9A2E-D54CB6F940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799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D44D8-EC16-45FA-A138-69E79F465A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4E3C4-B870-45DB-8C8C-F9DB3C38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914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8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9683C-EC0A-40B5-9CE9-2A2AAA1EB1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DA72B-4C7A-4DCB-B27B-455094F46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13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9" rIns="91436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36" tIns="45719" rIns="91436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6" tIns="45719" rIns="91436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21E74-1A32-4950-B991-1FE1613DD496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6" tIns="45719" rIns="91436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9" rIns="91436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2349-324D-4DEB-8F78-D33755682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78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30" tIns="45718" rIns="91430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0" tIns="45718" rIns="91430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94"/>
              <a:t>02.03.2017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94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7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29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4" indent="-228574" algn="l" defTabSz="91429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22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6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3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0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8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6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4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4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2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8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6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2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9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30" tIns="45718" rIns="91430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0" tIns="45718" rIns="91430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fld id="{CD221E74-1A32-4950-B991-1FE1613DD4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94"/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30" tIns="45718" rIns="9143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4"/>
            <a:fld id="{CB072349-324D-4DEB-8F78-D337556822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94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69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29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4" indent="-228574" algn="l" defTabSz="91429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22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6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3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0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8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6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4" indent="-228574" algn="l" defTabSz="9142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4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2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8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6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2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9" algn="l" defTabSz="91429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2" tIns="60956" rIns="121912" bIns="609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2" tIns="60956" rIns="121912" bIns="609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2"/>
            <a:ext cx="2844800" cy="366183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54">
              <a:defRPr/>
            </a:pPr>
            <a:fld id="{DB29DC16-60AD-4C10-965E-35D8DFD5AF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54">
                <a:defRPr/>
              </a:pPr>
              <a:t>28.02.2017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2"/>
            <a:ext cx="3860800" cy="366183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54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2"/>
            <a:ext cx="2844800" cy="366183"/>
          </a:xfrm>
          <a:prstGeom prst="rect">
            <a:avLst/>
          </a:prstGeom>
        </p:spPr>
        <p:txBody>
          <a:bodyPr vert="horz" wrap="square" lIns="121912" tIns="60956" rIns="121912" bIns="6095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914354" fontAlgn="base">
              <a:spcBef>
                <a:spcPct val="0"/>
              </a:spcBef>
              <a:spcAft>
                <a:spcPct val="0"/>
              </a:spcAft>
              <a:defRPr/>
            </a:pPr>
            <a:fld id="{6F5E9F81-845A-4A8A-8F4E-47B7D07AA342}" type="slidenum">
              <a:rPr lang="ru-RU">
                <a:cs typeface="Arial" charset="0"/>
              </a:rPr>
              <a:pPr defTabSz="914354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solidFill>
            <a:srgbClr val="1ED82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 defTabSz="914354">
              <a:defRPr/>
            </a:pPr>
            <a:endParaRPr lang="ru-RU" sz="19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3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5pPr>
      <a:lvl6pPr marL="60955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6pPr>
      <a:lvl7pPr marL="121911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7pPr>
      <a:lvl8pPr marL="1828664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8pPr>
      <a:lvl9pPr marL="2438218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9pPr>
    </p:titleStyle>
    <p:bodyStyle>
      <a:lvl1pPr marL="457167" indent="-45716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1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1.wav"/><Relationship Id="rId7" Type="http://schemas.openxmlformats.org/officeDocument/2006/relationships/image" Target="../media/image26.jpe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jpe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1828800" y="1501255"/>
            <a:ext cx="10363200" cy="186977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7200" b="1" dirty="0" smtClean="0">
                <a:solidFill>
                  <a:srgbClr val="160BA5"/>
                </a:solidFill>
                <a:latin typeface="Monotype Corsiva" pitchFamily="66" charset="0"/>
              </a:rPr>
              <a:t>Классный час </a:t>
            </a:r>
            <a:r>
              <a:rPr lang="ru-RU" sz="7200" b="1" dirty="0">
                <a:solidFill>
                  <a:srgbClr val="160BA5"/>
                </a:solidFill>
                <a:latin typeface="Monotype Corsiva" pitchFamily="66" charset="0"/>
              </a:rPr>
              <a:t/>
            </a:r>
            <a:br>
              <a:rPr lang="ru-RU" sz="7200" b="1" dirty="0">
                <a:solidFill>
                  <a:srgbClr val="160BA5"/>
                </a:solidFill>
                <a:latin typeface="Monotype Corsiva" pitchFamily="66" charset="0"/>
              </a:rPr>
            </a:br>
            <a:r>
              <a:rPr lang="ru-RU" sz="7200" b="1" dirty="0">
                <a:solidFill>
                  <a:srgbClr val="160BA5"/>
                </a:solidFill>
                <a:latin typeface="Monotype Corsiva" pitchFamily="66" charset="0"/>
              </a:rPr>
              <a:t>«Земля-наш общий дом»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61563" y="4286251"/>
            <a:ext cx="7451679" cy="1752600"/>
          </a:xfrm>
        </p:spPr>
        <p:txBody>
          <a:bodyPr rtlCol="0"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3900" b="1" dirty="0" smtClean="0">
                <a:solidFill>
                  <a:srgbClr val="002060"/>
                </a:solidFill>
                <a:latin typeface="Monotype Corsiva" pitchFamily="66" charset="0"/>
              </a:rPr>
              <a:t>МБОУ «Гимназия </a:t>
            </a:r>
            <a:r>
              <a:rPr lang="ru-RU" sz="3900" b="1" dirty="0">
                <a:solidFill>
                  <a:srgbClr val="002060"/>
                </a:solidFill>
                <a:latin typeface="Monotype Corsiva" pitchFamily="66" charset="0"/>
              </a:rPr>
              <a:t>№</a:t>
            </a:r>
            <a:r>
              <a:rPr lang="ru-RU" sz="3900" b="1" dirty="0" smtClean="0">
                <a:solidFill>
                  <a:srgbClr val="002060"/>
                </a:solidFill>
                <a:latin typeface="Monotype Corsiva" pitchFamily="66" charset="0"/>
              </a:rPr>
              <a:t>10 </a:t>
            </a:r>
            <a:r>
              <a:rPr lang="ru-RU" sz="3900" b="1" dirty="0" err="1" smtClean="0">
                <a:solidFill>
                  <a:srgbClr val="002060"/>
                </a:solidFill>
                <a:latin typeface="Monotype Corsiva" pitchFamily="66" charset="0"/>
              </a:rPr>
              <a:t>с.п</a:t>
            </a:r>
            <a:r>
              <a:rPr lang="ru-RU" sz="3900" b="1" dirty="0" smtClean="0">
                <a:solidFill>
                  <a:srgbClr val="002060"/>
                </a:solidFill>
                <a:latin typeface="Monotype Corsiva" pitchFamily="66" charset="0"/>
              </a:rPr>
              <a:t>. Знаменское»</a:t>
            </a:r>
          </a:p>
          <a:p>
            <a:pPr eaLnBrk="1" hangingPunct="1">
              <a:defRPr/>
            </a:pPr>
            <a:r>
              <a:rPr lang="ru-RU" sz="3900" b="1" dirty="0" smtClean="0">
                <a:solidFill>
                  <a:srgbClr val="002060"/>
                </a:solidFill>
                <a:latin typeface="Monotype Corsiva" pitchFamily="66" charset="0"/>
              </a:rPr>
              <a:t>Учитель начальных классов:</a:t>
            </a:r>
            <a:endParaRPr lang="ru-RU" sz="39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eaLnBrk="1" hangingPunct="1">
              <a:defRPr/>
            </a:pPr>
            <a:r>
              <a:rPr lang="ru-RU" sz="3900" b="1" dirty="0" err="1">
                <a:solidFill>
                  <a:srgbClr val="002060"/>
                </a:solidFill>
                <a:latin typeface="Monotype Corsiva" pitchFamily="66" charset="0"/>
              </a:rPr>
              <a:t>Мустафаева</a:t>
            </a:r>
            <a:r>
              <a:rPr lang="ru-RU" sz="39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900" b="1" dirty="0" err="1">
                <a:solidFill>
                  <a:srgbClr val="002060"/>
                </a:solidFill>
                <a:latin typeface="Monotype Corsiva" pitchFamily="66" charset="0"/>
              </a:rPr>
              <a:t>Зарета</a:t>
            </a:r>
            <a:r>
              <a:rPr lang="ru-RU" sz="39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3900" b="1" dirty="0" err="1">
                <a:solidFill>
                  <a:srgbClr val="002060"/>
                </a:solidFill>
                <a:latin typeface="Monotype Corsiva" pitchFamily="66" charset="0"/>
              </a:rPr>
              <a:t>Арбиевна</a:t>
            </a:r>
            <a:endParaRPr lang="ru-RU" sz="3900" b="1" dirty="0">
              <a:solidFill>
                <a:srgbClr val="002060"/>
              </a:solidFill>
              <a:latin typeface="Monotype Corsiva" pitchFamily="66" charset="0"/>
            </a:endParaRPr>
          </a:p>
          <a:p>
            <a:pPr eaLnBrk="1" hangingPunct="1">
              <a:defRPr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3" name="Picture 2" descr="http://pic2.nipic.com/20090420/213291_031703042_2.jpg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2639" y="331367"/>
            <a:ext cx="3027182" cy="28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7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171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ru-RU" smtClean="0"/>
              <a:t>Ни начала ,ни конца.</a:t>
            </a:r>
          </a:p>
          <a:p>
            <a:pPr marL="0" indent="0" eaLnBrk="1" hangingPunct="1">
              <a:buNone/>
            </a:pPr>
            <a:r>
              <a:rPr lang="ru-RU" smtClean="0"/>
              <a:t>Ни затылка,ни лица.</a:t>
            </a:r>
          </a:p>
          <a:p>
            <a:pPr marL="0" indent="0" eaLnBrk="1" hangingPunct="1">
              <a:buNone/>
            </a:pPr>
            <a:r>
              <a:rPr lang="ru-RU" smtClean="0"/>
              <a:t>Но знают все,и стар и млад,</a:t>
            </a:r>
          </a:p>
          <a:p>
            <a:pPr marL="0" indent="0" eaLnBrk="1" hangingPunct="1">
              <a:buNone/>
            </a:pPr>
            <a:r>
              <a:rPr lang="ru-RU" smtClean="0"/>
              <a:t>Что она огромный шар</a:t>
            </a:r>
          </a:p>
          <a:p>
            <a:pPr marL="0" indent="0" eaLnBrk="1" hangingPunct="1">
              <a:buNone/>
            </a:pPr>
            <a:r>
              <a:rPr lang="ru-RU" smtClean="0"/>
              <a:t>                                                         </a:t>
            </a:r>
            <a:endParaRPr lang="ru-RU" b="1" smtClean="0"/>
          </a:p>
        </p:txBody>
      </p:sp>
    </p:spTree>
    <p:extLst>
      <p:ext uri="{BB962C8B-B14F-4D97-AF65-F5344CB8AC3E}">
        <p14:creationId xmlns:p14="http://schemas.microsoft.com/office/powerpoint/2010/main" val="8751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63084" y="4406908"/>
            <a:ext cx="10363200" cy="136313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6" y="165100"/>
            <a:ext cx="11904133" cy="652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94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>
          <a:xfrm>
            <a:off x="3269556" y="1837709"/>
            <a:ext cx="10363200" cy="2514600"/>
          </a:xfrm>
        </p:spPr>
        <p:txBody>
          <a:bodyPr/>
          <a:lstStyle/>
          <a:p>
            <a:r>
              <a:rPr lang="ru-RU" sz="3700" b="1">
                <a:solidFill>
                  <a:srgbClr val="3A08C8"/>
                </a:solidFill>
              </a:rPr>
              <a:t>Что означает слово  «экология»?</a:t>
            </a:r>
          </a:p>
          <a:p>
            <a:r>
              <a:rPr lang="ru-RU" sz="3700" b="1">
                <a:solidFill>
                  <a:srgbClr val="3A08C8"/>
                </a:solidFill>
              </a:rPr>
              <a:t>Что такое Красная книга?</a:t>
            </a:r>
          </a:p>
          <a:p>
            <a:r>
              <a:rPr lang="ru-RU" sz="3700" b="1">
                <a:solidFill>
                  <a:srgbClr val="3A08C8"/>
                </a:solidFill>
              </a:rPr>
              <a:t>Почему она появилась?</a:t>
            </a:r>
          </a:p>
        </p:txBody>
      </p:sp>
    </p:spTree>
    <p:extLst>
      <p:ext uri="{BB962C8B-B14F-4D97-AF65-F5344CB8AC3E}">
        <p14:creationId xmlns:p14="http://schemas.microsoft.com/office/powerpoint/2010/main" val="146708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ндрей\Downloads\749663958791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39" y="284555"/>
            <a:ext cx="4543582" cy="315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Текст 2"/>
          <p:cNvSpPr>
            <a:spLocks noGrp="1"/>
          </p:cNvSpPr>
          <p:nvPr>
            <p:ph type="body" idx="1"/>
          </p:nvPr>
        </p:nvSpPr>
        <p:spPr>
          <a:xfrm>
            <a:off x="975369" y="502919"/>
            <a:ext cx="4973959" cy="14986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cs typeface="Andalus" panose="02020603050405020304" pitchFamily="18" charset="-78"/>
              </a:rPr>
              <a:t>                          </a:t>
            </a:r>
            <a:r>
              <a:rPr lang="ru-RU" sz="3200" b="1" dirty="0">
                <a:solidFill>
                  <a:srgbClr val="002060"/>
                </a:solidFill>
                <a:cs typeface="Andalus" panose="02020603050405020304" pitchFamily="18" charset="-78"/>
              </a:rPr>
              <a:t>Посмотри ,как он хорош,</a:t>
            </a:r>
          </a:p>
          <a:p>
            <a:r>
              <a:rPr lang="ru-RU" sz="3200" b="1" dirty="0">
                <a:solidFill>
                  <a:srgbClr val="002060"/>
                </a:solidFill>
                <a:cs typeface="Andalus" panose="02020603050405020304" pitchFamily="18" charset="-78"/>
              </a:rPr>
              <a:t>                      Дом, в котором ты живешь!</a:t>
            </a:r>
          </a:p>
          <a:p>
            <a:r>
              <a:rPr lang="ru-RU" sz="3200" b="1" dirty="0">
                <a:solidFill>
                  <a:srgbClr val="002060"/>
                </a:solidFill>
                <a:cs typeface="Andalus" panose="02020603050405020304" pitchFamily="18" charset="-78"/>
              </a:rPr>
              <a:t>                      Край, который с детства дорог</a:t>
            </a:r>
          </a:p>
          <a:p>
            <a:r>
              <a:rPr lang="ru-RU" sz="3200" b="1" dirty="0">
                <a:solidFill>
                  <a:srgbClr val="002060"/>
                </a:solidFill>
                <a:cs typeface="Andalus" panose="02020603050405020304" pitchFamily="18" charset="-78"/>
              </a:rPr>
              <a:t>                      Родиной зовется.</a:t>
            </a:r>
          </a:p>
        </p:txBody>
      </p:sp>
      <p:pic>
        <p:nvPicPr>
          <p:cNvPr id="5" name="Picture 2" descr="D:\Documents and Settings\User\Рабочий стол\goryi-kartinki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9039" y="3641092"/>
            <a:ext cx="4685437" cy="2636878"/>
          </a:xfrm>
          <a:prstGeom prst="rect">
            <a:avLst/>
          </a:prstGeom>
          <a:noFill/>
        </p:spPr>
      </p:pic>
      <p:pic>
        <p:nvPicPr>
          <p:cNvPr id="6" name="Picture 2" descr="D:\Documents and Settings\User\Рабочий стол\1293203119_image_1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57" y="2099391"/>
            <a:ext cx="5490384" cy="3086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407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</p:txBody>
      </p:sp>
      <p:pic>
        <p:nvPicPr>
          <p:cNvPr id="133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87" y="357716"/>
            <a:ext cx="3259667" cy="293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737" y="583785"/>
            <a:ext cx="3860800" cy="260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210" y="3328571"/>
            <a:ext cx="3693583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83" y="167111"/>
            <a:ext cx="3642784" cy="268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4" name="Picture 11" descr="http://polit.ru/media/photolib/2013/02/28/udod-2802_13620440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930" y="3255384"/>
            <a:ext cx="3789696" cy="284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73" y="3470113"/>
            <a:ext cx="33401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70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Андрей\Downloads\d0bad180d0b0d181d0bdd0b0d18f-d0bad0bdd0b8d0b3d0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0" y="2777276"/>
            <a:ext cx="3556000" cy="200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6281" y="2671756"/>
            <a:ext cx="7488767" cy="4464051"/>
          </a:xfrm>
        </p:spPr>
        <p:txBody>
          <a:bodyPr/>
          <a:lstStyle/>
          <a:p>
            <a:r>
              <a:rPr lang="ru-RU" sz="3200" dirty="0" smtClean="0">
                <a:solidFill>
                  <a:srgbClr val="160BA5"/>
                </a:solidFill>
              </a:rPr>
              <a:t>Красный </a:t>
            </a:r>
            <a:r>
              <a:rPr lang="ru-RU" sz="3200" dirty="0">
                <a:solidFill>
                  <a:srgbClr val="160BA5"/>
                </a:solidFill>
              </a:rPr>
              <a:t>цвет – сигнал опасности. </a:t>
            </a:r>
            <a:r>
              <a:rPr lang="ru-RU" sz="3200" dirty="0" smtClean="0">
                <a:solidFill>
                  <a:srgbClr val="160BA5"/>
                </a:solidFill>
              </a:rPr>
              <a:t>                    Она </a:t>
            </a:r>
            <a:r>
              <a:rPr lang="ru-RU" sz="3200" dirty="0">
                <a:solidFill>
                  <a:srgbClr val="160BA5"/>
                </a:solidFill>
              </a:rPr>
              <a:t>как бы призывает всех людей: растения и животные в беде</a:t>
            </a:r>
            <a:r>
              <a:rPr lang="ru-RU" sz="3200" dirty="0" smtClean="0">
                <a:solidFill>
                  <a:srgbClr val="160BA5"/>
                </a:solidFill>
              </a:rPr>
              <a:t>,                           </a:t>
            </a:r>
            <a:r>
              <a:rPr lang="ru-RU" sz="3200" dirty="0">
                <a:solidFill>
                  <a:srgbClr val="160BA5"/>
                </a:solidFill>
              </a:rPr>
              <a:t>помогите им.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5980" y="471671"/>
            <a:ext cx="6808893" cy="1231094"/>
          </a:xfrm>
          <a:prstGeom prst="rect">
            <a:avLst/>
          </a:prstGeom>
          <a:noFill/>
        </p:spPr>
        <p:txBody>
          <a:bodyPr wrap="none" lIns="121909" tIns="60954" rIns="121909" bIns="6095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КРАСНАЯ КНИГА</a:t>
            </a:r>
          </a:p>
        </p:txBody>
      </p:sp>
    </p:spTree>
    <p:extLst>
      <p:ext uri="{BB962C8B-B14F-4D97-AF65-F5344CB8AC3E}">
        <p14:creationId xmlns:p14="http://schemas.microsoft.com/office/powerpoint/2010/main" val="141550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777\Desktop\Red-book-Chechn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9" y="1604434"/>
            <a:ext cx="3361267" cy="461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8226" y="794988"/>
            <a:ext cx="6455392" cy="245318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                 </a:t>
            </a:r>
            <a:r>
              <a:rPr lang="ru-RU" b="1" dirty="0">
                <a:solidFill>
                  <a:srgbClr val="FF0000"/>
                </a:solidFill>
              </a:rPr>
              <a:t>В Красную </a:t>
            </a:r>
            <a:r>
              <a:rPr lang="ru-RU" b="1" dirty="0" smtClean="0">
                <a:solidFill>
                  <a:srgbClr val="FF0000"/>
                </a:solidFill>
              </a:rPr>
              <a:t>книгу     </a:t>
            </a:r>
          </a:p>
          <a:p>
            <a:pPr marL="0" indent="0" algn="ctr"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Чеченской Республики занесены</a:t>
            </a:r>
          </a:p>
          <a:p>
            <a:pPr marL="0" indent="0" algn="ctr"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 157 видов растений и </a:t>
            </a:r>
          </a:p>
          <a:p>
            <a:pPr marL="0" indent="0" algn="ctr"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189 видов животных.</a:t>
            </a:r>
          </a:p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5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www.zwalls.ru/pic/201309/2560x1600/zwalls.ru-1356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21" r="1542" b="12054"/>
          <a:stretch/>
        </p:blipFill>
        <p:spPr bwMode="auto">
          <a:xfrm>
            <a:off x="1290148" y="308675"/>
            <a:ext cx="9658402" cy="5678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ildfrontier.ru/wp-content/uploads/2015/10/Krasnyj-volk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5981" y="426596"/>
            <a:ext cx="9901932" cy="569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трелка вправо 20">
            <a:hlinkClick r:id="" action="ppaction://hlinkshowjump?jump=nextslide"/>
          </p:cNvPr>
          <p:cNvSpPr/>
          <p:nvPr/>
        </p:nvSpPr>
        <p:spPr>
          <a:xfrm>
            <a:off x="10065548" y="6206728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 defTabSz="914294"/>
            <a:endParaRPr lang="ru-RU" sz="1900">
              <a:solidFill>
                <a:prstClr val="white"/>
              </a:solidFill>
            </a:endParaRPr>
          </a:p>
        </p:txBody>
      </p:sp>
      <p:pic>
        <p:nvPicPr>
          <p:cNvPr id="22" name="Picture 1" descr="C:\Users\777\Downloads\e8ecefe5f0e8e0eb5f37362d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02" y="466801"/>
            <a:ext cx="9814992" cy="598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tinctures.ru/wp-content/uploads/2016/03/ee250e77224137646340a8d2cf9c3a236d09460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314" y="461035"/>
            <a:ext cx="9802775" cy="594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777\Downloads\post-20488-120549881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562" y="568875"/>
            <a:ext cx="9841772" cy="584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777\Downloads\landyshi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17" y="351075"/>
            <a:ext cx="9870436" cy="586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777\Downloads\teterev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81" y="1028248"/>
            <a:ext cx="9781654" cy="53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10829882" y="6206728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62" y="461035"/>
            <a:ext cx="9733746" cy="5917856"/>
          </a:xfrm>
          <a:prstGeom prst="rect">
            <a:avLst/>
          </a:prstGeom>
        </p:spPr>
      </p:pic>
      <p:sp>
        <p:nvSpPr>
          <p:cNvPr id="11" name="Заголовок 16"/>
          <p:cNvSpPr>
            <a:spLocks noGrp="1"/>
          </p:cNvSpPr>
          <p:nvPr>
            <p:ph type="title"/>
          </p:nvPr>
        </p:nvSpPr>
        <p:spPr>
          <a:xfrm>
            <a:off x="774053" y="1070915"/>
            <a:ext cx="10515600" cy="1053392"/>
          </a:xfrm>
        </p:spPr>
        <p:txBody>
          <a:bodyPr>
            <a:normAutofit/>
          </a:bodyPr>
          <a:lstStyle/>
          <a:p>
            <a:pPr algn="ctr"/>
            <a:r>
              <a:rPr lang="ru-RU" sz="6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Rubius" panose="02000503090000020003" pitchFamily="2" charset="0"/>
              </a:rPr>
              <a:t>Они должны жить!</a:t>
            </a:r>
          </a:p>
        </p:txBody>
      </p:sp>
    </p:spTree>
    <p:extLst>
      <p:ext uri="{BB962C8B-B14F-4D97-AF65-F5344CB8AC3E}">
        <p14:creationId xmlns:p14="http://schemas.microsoft.com/office/powerpoint/2010/main" val="22100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  <p:sndAc>
          <p:stSnd>
            <p:snd r:embed="rId3" name="в мире животных.wav"/>
          </p:stSnd>
        </p:sndAc>
      </p:transition>
    </mc:Choice>
    <mc:Fallback xmlns="">
      <p:transition spd="slow" advClick="0">
        <p:fade/>
        <p:sndAc>
          <p:stSnd>
            <p:snd r:embed="rId12" name="в мире животных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" dur="5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3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8"/>
            <a:ext cx="10363200" cy="1363133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>
            <a:normAutofit fontScale="92500" lnSpcReduction="20000"/>
          </a:bodyPr>
          <a:lstStyle/>
          <a:p>
            <a:r>
              <a:rPr lang="ru-RU" b="1" smtClean="0">
                <a:solidFill>
                  <a:srgbClr val="160BA5"/>
                </a:solidFill>
              </a:rPr>
              <a:t>1.Получи конверт.</a:t>
            </a:r>
          </a:p>
          <a:p>
            <a:r>
              <a:rPr lang="ru-RU" b="1" smtClean="0">
                <a:solidFill>
                  <a:srgbClr val="160BA5"/>
                </a:solidFill>
              </a:rPr>
              <a:t>2.Собери картинку.</a:t>
            </a:r>
          </a:p>
          <a:p>
            <a:r>
              <a:rPr lang="ru-RU" b="1" smtClean="0">
                <a:solidFill>
                  <a:srgbClr val="160BA5"/>
                </a:solidFill>
              </a:rPr>
              <a:t>3.Что обозначает этот знак?</a:t>
            </a:r>
          </a:p>
          <a:p>
            <a:r>
              <a:rPr lang="ru-RU" b="1" smtClean="0">
                <a:solidFill>
                  <a:srgbClr val="160BA5"/>
                </a:solidFill>
              </a:rPr>
              <a:t>4.Какие еще правила поведения в природе вы знаете?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9870" y="356663"/>
            <a:ext cx="7471126" cy="1231094"/>
          </a:xfrm>
          <a:prstGeom prst="rect">
            <a:avLst/>
          </a:prstGeom>
          <a:noFill/>
        </p:spPr>
        <p:txBody>
          <a:bodyPr wrap="none" lIns="121909" tIns="60954" rIns="121909" bIns="6095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4294">
              <a:defRPr/>
            </a:pPr>
            <a:r>
              <a:rPr lang="ru-RU" sz="7200" b="1" spc="67" dirty="0">
                <a:ln w="11430"/>
                <a:gradFill>
                  <a:gsLst>
                    <a:gs pos="25000">
                      <a:srgbClr val="ED7D31">
                        <a:satMod val="155000"/>
                      </a:srgbClr>
                    </a:gs>
                    <a:gs pos="100000">
                      <a:srgbClr val="ED7D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Групповая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23722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777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048" y="228600"/>
            <a:ext cx="8485094" cy="599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Rubius" panose="02000503090000020003" pitchFamily="2" charset="0"/>
              </a:rPr>
              <a:t>Правила поведения в природе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Rubius" panose="02000503090000020003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9864" y="1909421"/>
            <a:ext cx="5328592" cy="3785648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оставляйте мусор в лесу!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разжигайте костры!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 ловите, не убивайте</a:t>
            </a:r>
          </a:p>
          <a:p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 насекомых, птиц и животных!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рвите цветы!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разоряйте муравейники!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трогайте птичьи гнёзда!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ломайте ветки деревьев!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Rubius" panose="02000503090000020003" pitchFamily="2" charset="0"/>
              </a:rPr>
              <a:t>Не трогайте незнакомые грибы и ягоды, они пригодятся животным!</a:t>
            </a:r>
          </a:p>
        </p:txBody>
      </p:sp>
      <p:pic>
        <p:nvPicPr>
          <p:cNvPr id="4" name="Picture 16" descr="http://fotoham.ru/img/picture/Sep/19/a5aa0d3169f00d8f140f5ac1539e0a52/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7129" y="1690693"/>
            <a:ext cx="4213055" cy="406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065548" y="6206728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8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estival.1september.ru/articles/551559/img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1019" y="214006"/>
            <a:ext cx="2520000" cy="2508359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yanscool.hut4.ru/foto/razvit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8328" y="3429003"/>
            <a:ext cx="2520000" cy="2479043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900igr.net/datai/ekologija/Okhrana-okruzhajuschej-prirody/0017-036-Igra-Nazovi-pravilo.jpg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4F6F5"/>
              </a:clrFrom>
              <a:clrTo>
                <a:srgbClr val="F4F6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9" t="5388" r="4979" b="9412"/>
          <a:stretch/>
        </p:blipFill>
        <p:spPr bwMode="auto">
          <a:xfrm>
            <a:off x="806415" y="785529"/>
            <a:ext cx="2541233" cy="2475755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abakan-shopping.ru/assets/images/actions/104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43" y="3514075"/>
            <a:ext cx="2520000" cy="2393971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900igr.net/datai/ekologija/Ekologicheskoe-prosveschenie/0007-011-Vyrubka-lesov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6002" y="3932294"/>
            <a:ext cx="2520000" cy="2394000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xxlbook.ru/imgh1152667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30" b="9250"/>
          <a:stretch/>
        </p:blipFill>
        <p:spPr bwMode="auto">
          <a:xfrm>
            <a:off x="6325493" y="3889773"/>
            <a:ext cx="2485245" cy="2479043"/>
          </a:xfrm>
          <a:prstGeom prst="ellipse">
            <a:avLst/>
          </a:prstGeom>
          <a:ln w="762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542724" y="2913762"/>
            <a:ext cx="5106557" cy="1030483"/>
          </a:xfrm>
          <a:prstGeom prst="rect">
            <a:avLst/>
          </a:prstGeom>
          <a:noFill/>
        </p:spPr>
        <p:txBody>
          <a:bodyPr wrap="none" lIns="91430" tIns="45718" rIns="91430" bIns="45718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Rubius" panose="02000503090000020003" pitchFamily="2" charset="0"/>
              </a:rPr>
              <a:t>Задумайтесь, люди!</a:t>
            </a:r>
          </a:p>
        </p:txBody>
      </p:sp>
      <p:pic>
        <p:nvPicPr>
          <p:cNvPr id="2" name="Picture 2" descr="http://www.postawy.by/wp-content/uploads/2016/03/ne_podzhigay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8841" y="214006"/>
            <a:ext cx="2516259" cy="250835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kon-school.ucoz.ru/_ph/4/758960152.jpg"/>
          <p:cNvPicPr>
            <a:picLocks noChangeAspect="1" noChangeArrowheads="1"/>
          </p:cNvPicPr>
          <p:nvPr/>
        </p:nvPicPr>
        <p:blipFill rotWithShape="1"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92" b="23818"/>
          <a:stretch/>
        </p:blipFill>
        <p:spPr bwMode="auto">
          <a:xfrm>
            <a:off x="3293677" y="-76350"/>
            <a:ext cx="2724411" cy="308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10948124" y="6248736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8" rIns="91430" bIns="4571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2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ЗАРЕТА\плакат1-Берегите-природу-500x3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1" y="349624"/>
            <a:ext cx="9533963" cy="622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imn-ekologov-my-sohrani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4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0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Текст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/>
          <a:lstStyle/>
          <a:p>
            <a:r>
              <a:rPr lang="ru-RU" b="1" smtClean="0">
                <a:solidFill>
                  <a:srgbClr val="160BA5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Земля – наш общий дом. В наших силах содержать его в чистоте. Если каждый из нас будет заботиться о чистоте в  своем дворе, в своем селе,  в своей стране, то и планета Земля будет действительно прекрасна!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12671" y="1434836"/>
            <a:ext cx="3143851" cy="1231094"/>
          </a:xfrm>
          <a:prstGeom prst="rect">
            <a:avLst/>
          </a:prstGeom>
          <a:noFill/>
        </p:spPr>
        <p:txBody>
          <a:bodyPr wrap="none" lIns="121909" tIns="60954" rIns="121909" bIns="6095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Вывод:</a:t>
            </a:r>
          </a:p>
        </p:txBody>
      </p:sp>
    </p:spTree>
    <p:extLst>
      <p:ext uri="{BB962C8B-B14F-4D97-AF65-F5344CB8AC3E}">
        <p14:creationId xmlns:p14="http://schemas.microsoft.com/office/powerpoint/2010/main" val="21102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2936070" y="4370292"/>
            <a:ext cx="45719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581892"/>
            <a:ext cx="10515600" cy="5507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Давайте будем беречь планету,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Другой такой на свете нету.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Развеем над нею и тучи и дым,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В обиду ее  никому не дадим!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Беречь будем птиц , насекомых, зверей,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От этого станем мы только добрей!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Украсим всю Землю садами, цветами,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Такая планета нужна нам с вами!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16" descr="http://fotoham.ru/img/picture/Sep/19/a5aa0d3169f00d8f140f5ac1539e0a52/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3493" y="291384"/>
            <a:ext cx="4213055" cy="406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71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3144</TotalTime>
  <Words>307</Words>
  <Application>Microsoft Office PowerPoint</Application>
  <PresentationFormat>Произвольный</PresentationFormat>
  <Paragraphs>53</Paragraphs>
  <Slides>16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Тема Office</vt:lpstr>
      <vt:lpstr>1_Тема Office</vt:lpstr>
      <vt:lpstr>2_Тема Office</vt:lpstr>
      <vt:lpstr>3_Тема Office</vt:lpstr>
      <vt:lpstr>Классный час  «Земля-наш общий дом»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Они должны жить!</vt:lpstr>
      <vt:lpstr>Презентация PowerPoint</vt:lpstr>
      <vt:lpstr>Презентация PowerPoint</vt:lpstr>
      <vt:lpstr>Правила поведения в природе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777</cp:lastModifiedBy>
  <cp:revision>217</cp:revision>
  <dcterms:created xsi:type="dcterms:W3CDTF">2016-08-08T06:26:37Z</dcterms:created>
  <dcterms:modified xsi:type="dcterms:W3CDTF">2017-03-02T03:14:19Z</dcterms:modified>
</cp:coreProperties>
</file>