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8" r:id="rId2"/>
    <p:sldId id="261" r:id="rId3"/>
    <p:sldId id="262" r:id="rId4"/>
    <p:sldId id="263" r:id="rId5"/>
    <p:sldId id="264" r:id="rId6"/>
    <p:sldId id="265" r:id="rId7"/>
    <p:sldId id="266" r:id="rId8"/>
    <p:sldId id="267" r:id="rId9"/>
    <p:sldId id="269" r:id="rId10"/>
    <p:sldId id="276" r:id="rId11"/>
    <p:sldId id="268" r:id="rId12"/>
    <p:sldId id="272" r:id="rId13"/>
    <p:sldId id="273" r:id="rId14"/>
    <p:sldId id="274" r:id="rId15"/>
    <p:sldId id="275" r:id="rId16"/>
    <p:sldId id="270" r:id="rId17"/>
    <p:sldId id="271"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26" y="-7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AA3FA50-9697-44FB-ADBA-7A1240CFDB60}" type="datetimeFigureOut">
              <a:rPr lang="ru-RU" smtClean="0"/>
              <a:t>25.03.2020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75DDAB0-19EA-4C5B-847F-1A170FFD14E0}" type="slidenum">
              <a:rPr lang="ru-RU" smtClean="0"/>
              <a:t>‹#›</a:t>
            </a:fld>
            <a:endParaRPr lang="ru-RU"/>
          </a:p>
        </p:txBody>
      </p:sp>
    </p:spTree>
    <p:extLst>
      <p:ext uri="{BB962C8B-B14F-4D97-AF65-F5344CB8AC3E}">
        <p14:creationId xmlns:p14="http://schemas.microsoft.com/office/powerpoint/2010/main" val="2635154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AA3FA50-9697-44FB-ADBA-7A1240CFDB60}" type="datetimeFigureOut">
              <a:rPr lang="ru-RU" smtClean="0"/>
              <a:t>25.03.2020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75DDAB0-19EA-4C5B-847F-1A170FFD14E0}" type="slidenum">
              <a:rPr lang="ru-RU" smtClean="0"/>
              <a:t>‹#›</a:t>
            </a:fld>
            <a:endParaRPr lang="ru-RU"/>
          </a:p>
        </p:txBody>
      </p:sp>
    </p:spTree>
    <p:extLst>
      <p:ext uri="{BB962C8B-B14F-4D97-AF65-F5344CB8AC3E}">
        <p14:creationId xmlns:p14="http://schemas.microsoft.com/office/powerpoint/2010/main" val="188849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AA3FA50-9697-44FB-ADBA-7A1240CFDB60}" type="datetimeFigureOut">
              <a:rPr lang="ru-RU" smtClean="0"/>
              <a:t>25.03.2020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75DDAB0-19EA-4C5B-847F-1A170FFD14E0}" type="slidenum">
              <a:rPr lang="ru-RU" smtClean="0"/>
              <a:t>‹#›</a:t>
            </a:fld>
            <a:endParaRPr lang="ru-RU"/>
          </a:p>
        </p:txBody>
      </p:sp>
    </p:spTree>
    <p:extLst>
      <p:ext uri="{BB962C8B-B14F-4D97-AF65-F5344CB8AC3E}">
        <p14:creationId xmlns:p14="http://schemas.microsoft.com/office/powerpoint/2010/main" val="2272226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AA3FA50-9697-44FB-ADBA-7A1240CFDB60}" type="datetimeFigureOut">
              <a:rPr lang="ru-RU" smtClean="0"/>
              <a:t>25.03.2020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75DDAB0-19EA-4C5B-847F-1A170FFD14E0}" type="slidenum">
              <a:rPr lang="ru-RU" smtClean="0"/>
              <a:t>‹#›</a:t>
            </a:fld>
            <a:endParaRPr lang="ru-RU"/>
          </a:p>
        </p:txBody>
      </p:sp>
    </p:spTree>
    <p:extLst>
      <p:ext uri="{BB962C8B-B14F-4D97-AF65-F5344CB8AC3E}">
        <p14:creationId xmlns:p14="http://schemas.microsoft.com/office/powerpoint/2010/main" val="4078740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AA3FA50-9697-44FB-ADBA-7A1240CFDB60}" type="datetimeFigureOut">
              <a:rPr lang="ru-RU" smtClean="0"/>
              <a:t>25.03.2020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75DDAB0-19EA-4C5B-847F-1A170FFD14E0}" type="slidenum">
              <a:rPr lang="ru-RU" smtClean="0"/>
              <a:t>‹#›</a:t>
            </a:fld>
            <a:endParaRPr lang="ru-RU"/>
          </a:p>
        </p:txBody>
      </p:sp>
    </p:spTree>
    <p:extLst>
      <p:ext uri="{BB962C8B-B14F-4D97-AF65-F5344CB8AC3E}">
        <p14:creationId xmlns:p14="http://schemas.microsoft.com/office/powerpoint/2010/main" val="2949664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AA3FA50-9697-44FB-ADBA-7A1240CFDB60}" type="datetimeFigureOut">
              <a:rPr lang="ru-RU" smtClean="0"/>
              <a:t>25.03.2020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75DDAB0-19EA-4C5B-847F-1A170FFD14E0}" type="slidenum">
              <a:rPr lang="ru-RU" smtClean="0"/>
              <a:t>‹#›</a:t>
            </a:fld>
            <a:endParaRPr lang="ru-RU"/>
          </a:p>
        </p:txBody>
      </p:sp>
    </p:spTree>
    <p:extLst>
      <p:ext uri="{BB962C8B-B14F-4D97-AF65-F5344CB8AC3E}">
        <p14:creationId xmlns:p14="http://schemas.microsoft.com/office/powerpoint/2010/main" val="34653069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AA3FA50-9697-44FB-ADBA-7A1240CFDB60}" type="datetimeFigureOut">
              <a:rPr lang="ru-RU" smtClean="0"/>
              <a:t>25.03.2020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75DDAB0-19EA-4C5B-847F-1A170FFD14E0}" type="slidenum">
              <a:rPr lang="ru-RU" smtClean="0"/>
              <a:t>‹#›</a:t>
            </a:fld>
            <a:endParaRPr lang="ru-RU"/>
          </a:p>
        </p:txBody>
      </p:sp>
    </p:spTree>
    <p:extLst>
      <p:ext uri="{BB962C8B-B14F-4D97-AF65-F5344CB8AC3E}">
        <p14:creationId xmlns:p14="http://schemas.microsoft.com/office/powerpoint/2010/main" val="1440838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AA3FA50-9697-44FB-ADBA-7A1240CFDB60}" type="datetimeFigureOut">
              <a:rPr lang="ru-RU" smtClean="0"/>
              <a:t>25.03.2020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75DDAB0-19EA-4C5B-847F-1A170FFD14E0}" type="slidenum">
              <a:rPr lang="ru-RU" smtClean="0"/>
              <a:t>‹#›</a:t>
            </a:fld>
            <a:endParaRPr lang="ru-RU"/>
          </a:p>
        </p:txBody>
      </p:sp>
    </p:spTree>
    <p:extLst>
      <p:ext uri="{BB962C8B-B14F-4D97-AF65-F5344CB8AC3E}">
        <p14:creationId xmlns:p14="http://schemas.microsoft.com/office/powerpoint/2010/main" val="3341690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AA3FA50-9697-44FB-ADBA-7A1240CFDB60}" type="datetimeFigureOut">
              <a:rPr lang="ru-RU" smtClean="0"/>
              <a:t>25.03.2020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75DDAB0-19EA-4C5B-847F-1A170FFD14E0}" type="slidenum">
              <a:rPr lang="ru-RU" smtClean="0"/>
              <a:t>‹#›</a:t>
            </a:fld>
            <a:endParaRPr lang="ru-RU"/>
          </a:p>
        </p:txBody>
      </p:sp>
    </p:spTree>
    <p:extLst>
      <p:ext uri="{BB962C8B-B14F-4D97-AF65-F5344CB8AC3E}">
        <p14:creationId xmlns:p14="http://schemas.microsoft.com/office/powerpoint/2010/main" val="25828527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AA3FA50-9697-44FB-ADBA-7A1240CFDB60}" type="datetimeFigureOut">
              <a:rPr lang="ru-RU" smtClean="0"/>
              <a:t>25.03.2020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75DDAB0-19EA-4C5B-847F-1A170FFD14E0}" type="slidenum">
              <a:rPr lang="ru-RU" smtClean="0"/>
              <a:t>‹#›</a:t>
            </a:fld>
            <a:endParaRPr lang="ru-RU"/>
          </a:p>
        </p:txBody>
      </p:sp>
    </p:spTree>
    <p:extLst>
      <p:ext uri="{BB962C8B-B14F-4D97-AF65-F5344CB8AC3E}">
        <p14:creationId xmlns:p14="http://schemas.microsoft.com/office/powerpoint/2010/main" val="146903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AA3FA50-9697-44FB-ADBA-7A1240CFDB60}" type="datetimeFigureOut">
              <a:rPr lang="ru-RU" smtClean="0"/>
              <a:t>25.03.2020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75DDAB0-19EA-4C5B-847F-1A170FFD14E0}" type="slidenum">
              <a:rPr lang="ru-RU" smtClean="0"/>
              <a:t>‹#›</a:t>
            </a:fld>
            <a:endParaRPr lang="ru-RU"/>
          </a:p>
        </p:txBody>
      </p:sp>
    </p:spTree>
    <p:extLst>
      <p:ext uri="{BB962C8B-B14F-4D97-AF65-F5344CB8AC3E}">
        <p14:creationId xmlns:p14="http://schemas.microsoft.com/office/powerpoint/2010/main" val="3552677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0" r="-10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A3FA50-9697-44FB-ADBA-7A1240CFDB60}" type="datetimeFigureOut">
              <a:rPr lang="ru-RU" smtClean="0"/>
              <a:t>25.03.2020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5DDAB0-19EA-4C5B-847F-1A170FFD14E0}" type="slidenum">
              <a:rPr lang="ru-RU" smtClean="0"/>
              <a:t>‹#›</a:t>
            </a:fld>
            <a:endParaRPr lang="ru-RU"/>
          </a:p>
        </p:txBody>
      </p:sp>
    </p:spTree>
    <p:extLst>
      <p:ext uri="{BB962C8B-B14F-4D97-AF65-F5344CB8AC3E}">
        <p14:creationId xmlns:p14="http://schemas.microsoft.com/office/powerpoint/2010/main" val="8974849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88641"/>
            <a:ext cx="7772400" cy="1152127"/>
          </a:xfrm>
        </p:spPr>
        <p:txBody>
          <a:bodyPr>
            <a:noAutofit/>
          </a:bodyPr>
          <a:lstStyle/>
          <a:p>
            <a:r>
              <a:rPr lang="ru-RU" sz="1200" dirty="0">
                <a:latin typeface="Times New Roman" panose="02020603050405020304" pitchFamily="18" charset="0"/>
                <a:cs typeface="Times New Roman" panose="02020603050405020304" pitchFamily="18" charset="0"/>
              </a:rPr>
              <a:t>СТРУКТУРНОЕ ПОДРАЗДЕЛЕНИЕ ГОСУДАРСТВЕННОГО БЮДЖЕТНОГО ОБЩЕОБРАЗОВАТЕЛЬНОГО УЧРЕЖДЕНИЯ САМАРСКОЙ ОБЛАСТИ СРЕДНЕЙ ОБЩЕОБРАЗОВАТЕЛЬНОЙ ШКОЛЫ №1 «ОБРАЗОВАТЕЛЬНЫЙ ЦЕНТР» ИМЕНИ ГЕРОЯ СОВЕТСКОГО СОЮЗА В.И. ФОКИНА С. БОЛЬШАЯ ГЛУШИЦА МУНИЦИПАЛЬНОГО РАЙОНА БОЛЬШЕГЛУШИЦКИЙ САМАРСКОЙ ОБЛАСТИ «ДЕТСКИЙ САД «КОЛОСОК», РЕАЛИЗУЮЩЕЕ ОБЩЕОБРАЗОВАТЕЛЬНЫЕ ПРОГРАММЫ ДОШКОЛЬНОГО ОБРАЗОВАНИЯ</a:t>
            </a:r>
            <a:br>
              <a:rPr lang="ru-RU" sz="1200" dirty="0">
                <a:latin typeface="Times New Roman" panose="02020603050405020304" pitchFamily="18" charset="0"/>
                <a:cs typeface="Times New Roman" panose="02020603050405020304" pitchFamily="18" charset="0"/>
              </a:rPr>
            </a:br>
            <a:r>
              <a:rPr lang="ru-RU" sz="1200" dirty="0">
                <a:latin typeface="Times New Roman" panose="02020603050405020304" pitchFamily="18" charset="0"/>
                <a:cs typeface="Times New Roman" panose="02020603050405020304" pitchFamily="18" charset="0"/>
              </a:rPr>
              <a:t>446180, Самарская область, </a:t>
            </a:r>
            <a:r>
              <a:rPr lang="ru-RU" sz="1200" dirty="0" err="1">
                <a:latin typeface="Times New Roman" panose="02020603050405020304" pitchFamily="18" charset="0"/>
                <a:cs typeface="Times New Roman" panose="02020603050405020304" pitchFamily="18" charset="0"/>
              </a:rPr>
              <a:t>Большеглушицкий</a:t>
            </a:r>
            <a:r>
              <a:rPr lang="ru-RU" sz="1200" dirty="0">
                <a:latin typeface="Times New Roman" panose="02020603050405020304" pitchFamily="18" charset="0"/>
                <a:cs typeface="Times New Roman" panose="02020603050405020304" pitchFamily="18" charset="0"/>
              </a:rPr>
              <a:t> район, с. Большая Глушица, ул. Луговая, 34</a:t>
            </a:r>
            <a:br>
              <a:rPr lang="ru-RU" sz="1200" dirty="0">
                <a:latin typeface="Times New Roman" panose="02020603050405020304" pitchFamily="18" charset="0"/>
                <a:cs typeface="Times New Roman" panose="02020603050405020304" pitchFamily="18" charset="0"/>
              </a:rPr>
            </a:br>
            <a:r>
              <a:rPr lang="ru-RU" sz="1200" dirty="0">
                <a:latin typeface="Times New Roman" panose="02020603050405020304" pitchFamily="18" charset="0"/>
                <a:cs typeface="Times New Roman" panose="02020603050405020304" pitchFamily="18" charset="0"/>
              </a:rPr>
              <a:t>e-</a:t>
            </a:r>
            <a:r>
              <a:rPr lang="ru-RU" sz="1200" dirty="0" err="1">
                <a:latin typeface="Times New Roman" panose="02020603050405020304" pitchFamily="18" charset="0"/>
                <a:cs typeface="Times New Roman" panose="02020603050405020304" pitchFamily="18" charset="0"/>
              </a:rPr>
              <a:t>mail</a:t>
            </a:r>
            <a:r>
              <a:rPr lang="ru-RU" sz="1200" dirty="0">
                <a:latin typeface="Times New Roman" panose="02020603050405020304" pitchFamily="18" charset="0"/>
                <a:cs typeface="Times New Roman" panose="02020603050405020304" pitchFamily="18" charset="0"/>
              </a:rPr>
              <a:t>: dookolosok_bgl@samara.edu.ru  , тел.: 8(84673)21757</a:t>
            </a:r>
          </a:p>
        </p:txBody>
      </p:sp>
      <p:sp>
        <p:nvSpPr>
          <p:cNvPr id="3" name="Подзаголовок 2"/>
          <p:cNvSpPr>
            <a:spLocks noGrp="1"/>
          </p:cNvSpPr>
          <p:nvPr>
            <p:ph type="subTitle" idx="1"/>
          </p:nvPr>
        </p:nvSpPr>
        <p:spPr>
          <a:xfrm>
            <a:off x="683568" y="1988840"/>
            <a:ext cx="7824868" cy="1728192"/>
          </a:xfrm>
        </p:spPr>
        <p:txBody>
          <a:bodyPr>
            <a:normAutofit/>
          </a:bodyPr>
          <a:lstStyle/>
          <a:p>
            <a:r>
              <a:rPr lang="ru-RU" sz="4800" dirty="0" smtClean="0">
                <a:solidFill>
                  <a:schemeClr val="tx1"/>
                </a:solidFill>
                <a:latin typeface="Times New Roman" panose="02020603050405020304" pitchFamily="18" charset="0"/>
                <a:cs typeface="Times New Roman" panose="02020603050405020304" pitchFamily="18" charset="0"/>
              </a:rPr>
              <a:t>«ВОЕННЫЕ ПРОФЕССИИ»</a:t>
            </a:r>
            <a:endParaRPr lang="ru-RU" sz="4800" dirty="0">
              <a:solidFill>
                <a:schemeClr val="tx1"/>
              </a:solidFill>
              <a:latin typeface="Times New Roman" panose="02020603050405020304" pitchFamily="18" charset="0"/>
              <a:cs typeface="Times New Roman" panose="02020603050405020304" pitchFamily="18" charset="0"/>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6547" y="2852936"/>
            <a:ext cx="5827713" cy="3767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213764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116632"/>
            <a:ext cx="8147248" cy="936104"/>
          </a:xfrm>
        </p:spPr>
        <p:txBody>
          <a:bodyPr>
            <a:normAutofit fontScale="90000"/>
          </a:bodyPr>
          <a:lstStyle/>
          <a:p>
            <a:pPr algn="ctr"/>
            <a:r>
              <a:rPr lang="ru-RU" sz="6000" dirty="0" smtClean="0">
                <a:latin typeface="Times New Roman" panose="02020603050405020304" pitchFamily="18" charset="0"/>
                <a:cs typeface="Times New Roman" panose="02020603050405020304" pitchFamily="18" charset="0"/>
              </a:rPr>
              <a:t>ДЕСАНТНИК</a:t>
            </a:r>
            <a:endParaRPr lang="ru-RU" sz="6000" dirty="0">
              <a:latin typeface="Times New Roman" panose="02020603050405020304" pitchFamily="18" charset="0"/>
              <a:cs typeface="Times New Roman" panose="02020603050405020304" pitchFamily="18" charset="0"/>
            </a:endParaRPr>
          </a:p>
        </p:txBody>
      </p:sp>
      <p:sp>
        <p:nvSpPr>
          <p:cNvPr id="6" name="Текст 5"/>
          <p:cNvSpPr>
            <a:spLocks noGrp="1"/>
          </p:cNvSpPr>
          <p:nvPr>
            <p:ph type="body" sz="half" idx="2"/>
          </p:nvPr>
        </p:nvSpPr>
        <p:spPr/>
        <p:txBody>
          <a:bodyPr/>
          <a:lstStyle/>
          <a:p>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40768"/>
            <a:ext cx="5004047" cy="5517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Объект 9"/>
          <p:cNvSpPr>
            <a:spLocks noGrp="1"/>
          </p:cNvSpPr>
          <p:nvPr>
            <p:ph idx="1"/>
          </p:nvPr>
        </p:nvSpPr>
        <p:spPr>
          <a:xfrm>
            <a:off x="5148064" y="1340768"/>
            <a:ext cx="3816424" cy="5328592"/>
          </a:xfrm>
        </p:spPr>
        <p:txBody>
          <a:bodyPr>
            <a:normAutofit/>
          </a:bodyPr>
          <a:lstStyle/>
          <a:p>
            <a:pPr marL="0" indent="0">
              <a:buNone/>
            </a:pPr>
            <a:r>
              <a:rPr lang="ru-RU" dirty="0"/>
              <a:t>Десантники в минуты</a:t>
            </a:r>
          </a:p>
          <a:p>
            <a:pPr marL="0" indent="0">
              <a:buNone/>
            </a:pPr>
            <a:r>
              <a:rPr lang="ru-RU" dirty="0"/>
              <a:t>Спускаются с небес.</a:t>
            </a:r>
          </a:p>
          <a:p>
            <a:pPr marL="0" indent="0">
              <a:buNone/>
            </a:pPr>
            <a:r>
              <a:rPr lang="ru-RU" dirty="0"/>
              <a:t>Распутав парашюты,</a:t>
            </a:r>
          </a:p>
          <a:p>
            <a:pPr marL="0" indent="0">
              <a:buNone/>
            </a:pPr>
            <a:r>
              <a:rPr lang="ru-RU" dirty="0"/>
              <a:t>Прочешут темный лес,</a:t>
            </a:r>
          </a:p>
          <a:p>
            <a:pPr marL="0" indent="0">
              <a:buNone/>
            </a:pPr>
            <a:r>
              <a:rPr lang="ru-RU" dirty="0"/>
              <a:t>Овраги, горы и луга.</a:t>
            </a:r>
          </a:p>
          <a:p>
            <a:pPr marL="0" indent="0">
              <a:buNone/>
            </a:pPr>
            <a:r>
              <a:rPr lang="ru-RU" dirty="0"/>
              <a:t>Найдут опасного врага.</a:t>
            </a:r>
          </a:p>
        </p:txBody>
      </p:sp>
    </p:spTree>
    <p:extLst>
      <p:ext uri="{BB962C8B-B14F-4D97-AF65-F5344CB8AC3E}">
        <p14:creationId xmlns:p14="http://schemas.microsoft.com/office/powerpoint/2010/main" val="13243345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435280" cy="851694"/>
          </a:xfrm>
        </p:spPr>
        <p:txBody>
          <a:bodyPr>
            <a:normAutofit/>
          </a:bodyPr>
          <a:lstStyle/>
          <a:p>
            <a:pPr algn="ctr"/>
            <a:r>
              <a:rPr lang="ru-RU" sz="4400" dirty="0" smtClean="0">
                <a:latin typeface="Times New Roman" panose="02020603050405020304" pitchFamily="18" charset="0"/>
                <a:cs typeface="Times New Roman" panose="02020603050405020304" pitchFamily="18" charset="0"/>
              </a:rPr>
              <a:t>ЛЕТЧИК</a:t>
            </a:r>
            <a:endParaRPr lang="ru-RU" sz="4400" dirty="0">
              <a:latin typeface="Times New Roman" panose="02020603050405020304" pitchFamily="18" charset="0"/>
              <a:cs typeface="Times New Roman" panose="02020603050405020304" pitchFamily="18" charset="0"/>
            </a:endParaRPr>
          </a:p>
        </p:txBody>
      </p:sp>
      <p:pic>
        <p:nvPicPr>
          <p:cNvPr id="5" name="Объект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196752"/>
            <a:ext cx="4546600" cy="5661248"/>
          </a:xfrm>
        </p:spPr>
      </p:pic>
      <p:sp>
        <p:nvSpPr>
          <p:cNvPr id="4" name="Текст 3"/>
          <p:cNvSpPr>
            <a:spLocks noGrp="1"/>
          </p:cNvSpPr>
          <p:nvPr>
            <p:ph type="body" sz="half" idx="2"/>
          </p:nvPr>
        </p:nvSpPr>
        <p:spPr>
          <a:xfrm>
            <a:off x="4788024" y="1268760"/>
            <a:ext cx="4104456" cy="4824537"/>
          </a:xfrm>
        </p:spPr>
        <p:txBody>
          <a:bodyPr>
            <a:normAutofit/>
          </a:bodyPr>
          <a:lstStyle/>
          <a:p>
            <a:r>
              <a:rPr lang="ru-RU" sz="3600" dirty="0">
                <a:latin typeface="Times New Roman" panose="02020603050405020304" pitchFamily="18" charset="0"/>
                <a:cs typeface="Times New Roman" panose="02020603050405020304" pitchFamily="18" charset="0"/>
              </a:rPr>
              <a:t>Он металлическую птицу</a:t>
            </a:r>
          </a:p>
          <a:p>
            <a:r>
              <a:rPr lang="ru-RU" sz="3600" dirty="0">
                <a:latin typeface="Times New Roman" panose="02020603050405020304" pitchFamily="18" charset="0"/>
                <a:cs typeface="Times New Roman" panose="02020603050405020304" pitchFamily="18" charset="0"/>
              </a:rPr>
              <a:t>Поднимет в облака.</a:t>
            </a:r>
          </a:p>
          <a:p>
            <a:r>
              <a:rPr lang="ru-RU" sz="3600" dirty="0">
                <a:latin typeface="Times New Roman" panose="02020603050405020304" pitchFamily="18" charset="0"/>
                <a:cs typeface="Times New Roman" panose="02020603050405020304" pitchFamily="18" charset="0"/>
              </a:rPr>
              <a:t>Теперь воздушная граница</a:t>
            </a:r>
          </a:p>
          <a:p>
            <a:r>
              <a:rPr lang="ru-RU" sz="3600" dirty="0">
                <a:latin typeface="Times New Roman" panose="02020603050405020304" pitchFamily="18" charset="0"/>
                <a:cs typeface="Times New Roman" panose="02020603050405020304" pitchFamily="18" charset="0"/>
              </a:rPr>
              <a:t>Надежна и крепка!</a:t>
            </a:r>
          </a:p>
          <a:p>
            <a:endParaRPr lang="ru-RU" sz="3200"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96727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19256" cy="707678"/>
          </a:xfrm>
        </p:spPr>
        <p:txBody>
          <a:bodyPr>
            <a:normAutofit fontScale="90000"/>
          </a:bodyPr>
          <a:lstStyle/>
          <a:p>
            <a:pPr algn="ctr"/>
            <a:r>
              <a:rPr lang="ru-RU" sz="4400" dirty="0" smtClean="0">
                <a:latin typeface="Times New Roman" panose="02020603050405020304" pitchFamily="18" charset="0"/>
                <a:cs typeface="Times New Roman" panose="02020603050405020304" pitchFamily="18" charset="0"/>
              </a:rPr>
              <a:t>САПЕР</a:t>
            </a:r>
            <a:endParaRPr lang="ru-RU" sz="4400" dirty="0">
              <a:latin typeface="Times New Roman" panose="02020603050405020304" pitchFamily="18" charset="0"/>
              <a:cs typeface="Times New Roman" panose="02020603050405020304" pitchFamily="18" charset="0"/>
            </a:endParaRPr>
          </a:p>
        </p:txBody>
      </p:sp>
      <p:pic>
        <p:nvPicPr>
          <p:cNvPr id="5" name="Объект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0801" y="1124744"/>
            <a:ext cx="4788024" cy="5733256"/>
          </a:xfrm>
        </p:spPr>
      </p:pic>
      <p:sp>
        <p:nvSpPr>
          <p:cNvPr id="4" name="Текст 3"/>
          <p:cNvSpPr>
            <a:spLocks noGrp="1"/>
          </p:cNvSpPr>
          <p:nvPr>
            <p:ph type="body" sz="half" idx="2"/>
          </p:nvPr>
        </p:nvSpPr>
        <p:spPr>
          <a:xfrm>
            <a:off x="5148064" y="1340768"/>
            <a:ext cx="3600400" cy="4968552"/>
          </a:xfrm>
        </p:spPr>
        <p:txBody>
          <a:bodyPr>
            <a:noAutofit/>
          </a:bodyPr>
          <a:lstStyle/>
          <a:p>
            <a:r>
              <a:rPr lang="ru-RU" sz="2400" dirty="0">
                <a:latin typeface="Times New Roman" panose="02020603050405020304" pitchFamily="18" charset="0"/>
                <a:cs typeface="Times New Roman" panose="02020603050405020304" pitchFamily="18" charset="0"/>
              </a:rPr>
              <a:t>Давно закончилась война,</a:t>
            </a:r>
          </a:p>
          <a:p>
            <a:r>
              <a:rPr lang="ru-RU" sz="2400" dirty="0">
                <a:latin typeface="Times New Roman" panose="02020603050405020304" pitchFamily="18" charset="0"/>
                <a:cs typeface="Times New Roman" panose="02020603050405020304" pitchFamily="18" charset="0"/>
              </a:rPr>
              <a:t>Но след оставила она -</a:t>
            </a:r>
          </a:p>
          <a:p>
            <a:r>
              <a:rPr lang="ru-RU" sz="2400" dirty="0">
                <a:latin typeface="Times New Roman" panose="02020603050405020304" pitchFamily="18" charset="0"/>
                <a:cs typeface="Times New Roman" panose="02020603050405020304" pitchFamily="18" charset="0"/>
              </a:rPr>
              <a:t>Бывает, среди грядок</a:t>
            </a:r>
          </a:p>
          <a:p>
            <a:r>
              <a:rPr lang="ru-RU" sz="2400" dirty="0">
                <a:latin typeface="Times New Roman" panose="02020603050405020304" pitchFamily="18" charset="0"/>
                <a:cs typeface="Times New Roman" panose="02020603050405020304" pitchFamily="18" charset="0"/>
              </a:rPr>
              <a:t>Закопаны снаряды.</a:t>
            </a:r>
          </a:p>
          <a:p>
            <a:r>
              <a:rPr lang="ru-RU" sz="2400" dirty="0">
                <a:latin typeface="Times New Roman" panose="02020603050405020304" pitchFamily="18" charset="0"/>
                <a:cs typeface="Times New Roman" panose="02020603050405020304" pitchFamily="18" charset="0"/>
              </a:rPr>
              <a:t>И с техникой придет сапер,</a:t>
            </a:r>
          </a:p>
          <a:p>
            <a:r>
              <a:rPr lang="ru-RU" sz="2400" dirty="0">
                <a:latin typeface="Times New Roman" panose="02020603050405020304" pitchFamily="18" charset="0"/>
                <a:cs typeface="Times New Roman" panose="02020603050405020304" pitchFamily="18" charset="0"/>
              </a:rPr>
              <a:t>Чтоб обезвредить поле.</a:t>
            </a:r>
          </a:p>
          <a:p>
            <a:r>
              <a:rPr lang="ru-RU" sz="2400" dirty="0">
                <a:latin typeface="Times New Roman" panose="02020603050405020304" pitchFamily="18" charset="0"/>
                <a:cs typeface="Times New Roman" panose="02020603050405020304" pitchFamily="18" charset="0"/>
              </a:rPr>
              <a:t>Не будет взрывов с этих пор,</a:t>
            </a:r>
          </a:p>
          <a:p>
            <a:r>
              <a:rPr lang="ru-RU" sz="2400" dirty="0">
                <a:latin typeface="Times New Roman" panose="02020603050405020304" pitchFamily="18" charset="0"/>
                <a:cs typeface="Times New Roman" panose="02020603050405020304" pitchFamily="18" charset="0"/>
              </a:rPr>
              <a:t>Беды, и слез, и боли!</a:t>
            </a:r>
          </a:p>
        </p:txBody>
      </p:sp>
    </p:spTree>
    <p:extLst>
      <p:ext uri="{BB962C8B-B14F-4D97-AF65-F5344CB8AC3E}">
        <p14:creationId xmlns:p14="http://schemas.microsoft.com/office/powerpoint/2010/main" val="35177251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435280" cy="707678"/>
          </a:xfrm>
        </p:spPr>
        <p:txBody>
          <a:bodyPr>
            <a:normAutofit fontScale="90000"/>
          </a:bodyPr>
          <a:lstStyle/>
          <a:p>
            <a:pPr algn="ctr"/>
            <a:r>
              <a:rPr lang="ru-RU" sz="4400" dirty="0" smtClean="0">
                <a:latin typeface="Times New Roman" panose="02020603050405020304" pitchFamily="18" charset="0"/>
                <a:cs typeface="Times New Roman" panose="02020603050405020304" pitchFamily="18" charset="0"/>
              </a:rPr>
              <a:t>ПОГРАНИЧНИК</a:t>
            </a:r>
            <a:endParaRPr lang="ru-RU" sz="4400" dirty="0">
              <a:latin typeface="Times New Roman" panose="02020603050405020304" pitchFamily="18" charset="0"/>
              <a:cs typeface="Times New Roman" panose="02020603050405020304" pitchFamily="18" charset="0"/>
            </a:endParaRPr>
          </a:p>
        </p:txBody>
      </p:sp>
      <p:pic>
        <p:nvPicPr>
          <p:cNvPr id="5" name="Объект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628800"/>
            <a:ext cx="4572000" cy="5229200"/>
          </a:xfrm>
        </p:spPr>
      </p:pic>
      <p:sp>
        <p:nvSpPr>
          <p:cNvPr id="4" name="Текст 3"/>
          <p:cNvSpPr>
            <a:spLocks noGrp="1"/>
          </p:cNvSpPr>
          <p:nvPr>
            <p:ph type="body" sz="half" idx="2"/>
          </p:nvPr>
        </p:nvSpPr>
        <p:spPr>
          <a:xfrm>
            <a:off x="4860032" y="1628800"/>
            <a:ext cx="3944417" cy="4896544"/>
          </a:xfrm>
        </p:spPr>
        <p:txBody>
          <a:bodyPr>
            <a:normAutofit/>
          </a:bodyPr>
          <a:lstStyle/>
          <a:p>
            <a:r>
              <a:rPr lang="ru-RU" sz="2800" dirty="0">
                <a:latin typeface="Times New Roman" panose="02020603050405020304" pitchFamily="18" charset="0"/>
                <a:cs typeface="Times New Roman" panose="02020603050405020304" pitchFamily="18" charset="0"/>
              </a:rPr>
              <a:t>Охранять границу — важно!</a:t>
            </a:r>
          </a:p>
          <a:p>
            <a:r>
              <a:rPr lang="ru-RU" sz="2800" dirty="0">
                <a:latin typeface="Times New Roman" panose="02020603050405020304" pitchFamily="18" charset="0"/>
                <a:cs typeface="Times New Roman" panose="02020603050405020304" pitchFamily="18" charset="0"/>
              </a:rPr>
              <a:t>Пограничника зовут.</a:t>
            </a:r>
          </a:p>
          <a:p>
            <a:r>
              <a:rPr lang="ru-RU" sz="2800" dirty="0">
                <a:latin typeface="Times New Roman" panose="02020603050405020304" pitchFamily="18" charset="0"/>
                <a:cs typeface="Times New Roman" panose="02020603050405020304" pitchFamily="18" charset="0"/>
              </a:rPr>
              <a:t>С верным псом они отважно</a:t>
            </a:r>
          </a:p>
          <a:p>
            <a:r>
              <a:rPr lang="ru-RU" sz="2800" dirty="0">
                <a:latin typeface="Times New Roman" panose="02020603050405020304" pitchFamily="18" charset="0"/>
                <a:cs typeface="Times New Roman" panose="02020603050405020304" pitchFamily="18" charset="0"/>
              </a:rPr>
              <a:t>Службу Родине несут.</a:t>
            </a:r>
          </a:p>
        </p:txBody>
      </p:sp>
    </p:spTree>
    <p:extLst>
      <p:ext uri="{BB962C8B-B14F-4D97-AF65-F5344CB8AC3E}">
        <p14:creationId xmlns:p14="http://schemas.microsoft.com/office/powerpoint/2010/main" val="10910996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507288" cy="779686"/>
          </a:xfrm>
        </p:spPr>
        <p:txBody>
          <a:bodyPr>
            <a:normAutofit/>
          </a:bodyPr>
          <a:lstStyle/>
          <a:p>
            <a:pPr algn="ctr"/>
            <a:r>
              <a:rPr lang="ru-RU" sz="4400" dirty="0" smtClean="0">
                <a:latin typeface="Times New Roman" panose="02020603050405020304" pitchFamily="18" charset="0"/>
                <a:cs typeface="Times New Roman" panose="02020603050405020304" pitchFamily="18" charset="0"/>
              </a:rPr>
              <a:t>ТАНКИСТ</a:t>
            </a:r>
            <a:endParaRPr lang="ru-RU" sz="4400" dirty="0">
              <a:latin typeface="Times New Roman" panose="02020603050405020304" pitchFamily="18" charset="0"/>
              <a:cs typeface="Times New Roman" panose="02020603050405020304" pitchFamily="18" charset="0"/>
            </a:endParaRPr>
          </a:p>
        </p:txBody>
      </p:sp>
      <p:pic>
        <p:nvPicPr>
          <p:cNvPr id="5" name="Объект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412776"/>
            <a:ext cx="4788024" cy="5445224"/>
          </a:xfrm>
        </p:spPr>
      </p:pic>
      <p:sp>
        <p:nvSpPr>
          <p:cNvPr id="4" name="Текст 3"/>
          <p:cNvSpPr>
            <a:spLocks noGrp="1"/>
          </p:cNvSpPr>
          <p:nvPr>
            <p:ph type="body" sz="half" idx="2"/>
          </p:nvPr>
        </p:nvSpPr>
        <p:spPr>
          <a:xfrm>
            <a:off x="5292080" y="1556792"/>
            <a:ext cx="3440361" cy="4691063"/>
          </a:xfrm>
        </p:spPr>
        <p:txBody>
          <a:bodyPr>
            <a:noAutofit/>
          </a:bodyPr>
          <a:lstStyle/>
          <a:p>
            <a:r>
              <a:rPr lang="ru-RU" sz="2400" dirty="0">
                <a:latin typeface="Times New Roman" panose="02020603050405020304" pitchFamily="18" charset="0"/>
                <a:cs typeface="Times New Roman" panose="02020603050405020304" pitchFamily="18" charset="0"/>
              </a:rPr>
              <a:t>Везде, как будто вездеход,</a:t>
            </a:r>
          </a:p>
          <a:p>
            <a:r>
              <a:rPr lang="ru-RU" sz="2400" dirty="0">
                <a:latin typeface="Times New Roman" panose="02020603050405020304" pitchFamily="18" charset="0"/>
                <a:cs typeface="Times New Roman" panose="02020603050405020304" pitchFamily="18" charset="0"/>
              </a:rPr>
              <a:t>На гусеницах  танк пройдет</a:t>
            </a:r>
          </a:p>
          <a:p>
            <a:r>
              <a:rPr lang="ru-RU" sz="2400" dirty="0">
                <a:latin typeface="Times New Roman" panose="02020603050405020304" pitchFamily="18" charset="0"/>
                <a:cs typeface="Times New Roman" panose="02020603050405020304" pitchFamily="18" charset="0"/>
              </a:rPr>
              <a:t>Ствол орудийный впереди,</a:t>
            </a:r>
          </a:p>
          <a:p>
            <a:r>
              <a:rPr lang="ru-RU" sz="2400" dirty="0">
                <a:latin typeface="Times New Roman" panose="02020603050405020304" pitchFamily="18" charset="0"/>
                <a:cs typeface="Times New Roman" panose="02020603050405020304" pitchFamily="18" charset="0"/>
              </a:rPr>
              <a:t>Опасно, враг, не подходи!</a:t>
            </a:r>
          </a:p>
          <a:p>
            <a:r>
              <a:rPr lang="ru-RU" sz="2400" dirty="0">
                <a:latin typeface="Times New Roman" panose="02020603050405020304" pitchFamily="18" charset="0"/>
                <a:cs typeface="Times New Roman" panose="02020603050405020304" pitchFamily="18" charset="0"/>
              </a:rPr>
              <a:t>Танк прочной защищен броней</a:t>
            </a:r>
          </a:p>
          <a:p>
            <a:r>
              <a:rPr lang="ru-RU" sz="2400" dirty="0">
                <a:latin typeface="Times New Roman" panose="02020603050405020304" pitchFamily="18" charset="0"/>
                <a:cs typeface="Times New Roman" panose="02020603050405020304" pitchFamily="18" charset="0"/>
              </a:rPr>
              <a:t>И сможет встретить бой!</a:t>
            </a:r>
          </a:p>
        </p:txBody>
      </p:sp>
    </p:spTree>
    <p:extLst>
      <p:ext uri="{BB962C8B-B14F-4D97-AF65-F5344CB8AC3E}">
        <p14:creationId xmlns:p14="http://schemas.microsoft.com/office/powerpoint/2010/main" val="32995920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363272" cy="923702"/>
          </a:xfrm>
        </p:spPr>
        <p:txBody>
          <a:bodyPr>
            <a:normAutofit/>
          </a:bodyPr>
          <a:lstStyle/>
          <a:p>
            <a:pPr algn="ctr"/>
            <a:r>
              <a:rPr lang="ru-RU" sz="4400" dirty="0" smtClean="0">
                <a:latin typeface="Times New Roman" panose="02020603050405020304" pitchFamily="18" charset="0"/>
                <a:cs typeface="Times New Roman" panose="02020603050405020304" pitchFamily="18" charset="0"/>
              </a:rPr>
              <a:t>ПОДВОДНИК</a:t>
            </a:r>
            <a:endParaRPr lang="ru-RU" sz="4400" dirty="0">
              <a:latin typeface="Times New Roman" panose="02020603050405020304" pitchFamily="18" charset="0"/>
              <a:cs typeface="Times New Roman" panose="02020603050405020304" pitchFamily="18" charset="0"/>
            </a:endParaRPr>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628800"/>
            <a:ext cx="4788024" cy="5229200"/>
          </a:xfrm>
        </p:spPr>
      </p:pic>
      <p:sp>
        <p:nvSpPr>
          <p:cNvPr id="4" name="Текст 3"/>
          <p:cNvSpPr>
            <a:spLocks noGrp="1"/>
          </p:cNvSpPr>
          <p:nvPr>
            <p:ph type="body" sz="half" idx="2"/>
          </p:nvPr>
        </p:nvSpPr>
        <p:spPr>
          <a:xfrm>
            <a:off x="5004048" y="1484784"/>
            <a:ext cx="3728393" cy="4691063"/>
          </a:xfrm>
        </p:spPr>
        <p:txBody>
          <a:bodyPr>
            <a:normAutofit/>
          </a:bodyPr>
          <a:lstStyle/>
          <a:p>
            <a:r>
              <a:rPr lang="ru-RU" sz="2400" dirty="0">
                <a:latin typeface="Times New Roman" panose="02020603050405020304" pitchFamily="18" charset="0"/>
                <a:cs typeface="Times New Roman" panose="02020603050405020304" pitchFamily="18" charset="0"/>
              </a:rPr>
              <a:t>Вот дивная картина -</a:t>
            </a:r>
          </a:p>
          <a:p>
            <a:r>
              <a:rPr lang="ru-RU" sz="2400" dirty="0">
                <a:latin typeface="Times New Roman" panose="02020603050405020304" pitchFamily="18" charset="0"/>
                <a:cs typeface="Times New Roman" panose="02020603050405020304" pitchFamily="18" charset="0"/>
              </a:rPr>
              <a:t>Выходит из глубин</a:t>
            </a:r>
          </a:p>
          <a:p>
            <a:r>
              <a:rPr lang="ru-RU" sz="2400" dirty="0">
                <a:latin typeface="Times New Roman" panose="02020603050405020304" pitchFamily="18" charset="0"/>
                <a:cs typeface="Times New Roman" panose="02020603050405020304" pitchFamily="18" charset="0"/>
              </a:rPr>
              <a:t>Стальная субмарина,</a:t>
            </a:r>
          </a:p>
          <a:p>
            <a:r>
              <a:rPr lang="ru-RU" sz="2400" dirty="0">
                <a:latin typeface="Times New Roman" panose="02020603050405020304" pitchFamily="18" charset="0"/>
                <a:cs typeface="Times New Roman" panose="02020603050405020304" pitchFamily="18" charset="0"/>
              </a:rPr>
              <a:t>Как будто бы дельфин!</a:t>
            </a:r>
          </a:p>
          <a:p>
            <a:r>
              <a:rPr lang="ru-RU" sz="2400" dirty="0">
                <a:latin typeface="Times New Roman" panose="02020603050405020304" pitchFamily="18" charset="0"/>
                <a:cs typeface="Times New Roman" panose="02020603050405020304" pitchFamily="18" charset="0"/>
              </a:rPr>
              <a:t>Подводники в ней служат -</a:t>
            </a:r>
          </a:p>
          <a:p>
            <a:r>
              <a:rPr lang="ru-RU" sz="2400" dirty="0">
                <a:latin typeface="Times New Roman" panose="02020603050405020304" pitchFamily="18" charset="0"/>
                <a:cs typeface="Times New Roman" panose="02020603050405020304" pitchFamily="18" charset="0"/>
              </a:rPr>
              <a:t>Они и там, и тут</a:t>
            </a:r>
          </a:p>
          <a:p>
            <a:r>
              <a:rPr lang="ru-RU" sz="2400" dirty="0">
                <a:latin typeface="Times New Roman" panose="02020603050405020304" pitchFamily="18" charset="0"/>
                <a:cs typeface="Times New Roman" panose="02020603050405020304" pitchFamily="18" charset="0"/>
              </a:rPr>
              <a:t>Под водной гладью кружат,</a:t>
            </a:r>
          </a:p>
          <a:p>
            <a:r>
              <a:rPr lang="ru-RU" sz="2400" dirty="0">
                <a:latin typeface="Times New Roman" panose="02020603050405020304" pitchFamily="18" charset="0"/>
                <a:cs typeface="Times New Roman" panose="02020603050405020304" pitchFamily="18" charset="0"/>
              </a:rPr>
              <a:t>Границу берегут!</a:t>
            </a:r>
          </a:p>
        </p:txBody>
      </p:sp>
    </p:spTree>
    <p:extLst>
      <p:ext uri="{BB962C8B-B14F-4D97-AF65-F5344CB8AC3E}">
        <p14:creationId xmlns:p14="http://schemas.microsoft.com/office/powerpoint/2010/main" val="36984651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363272" cy="1124744"/>
          </a:xfrm>
        </p:spPr>
        <p:txBody>
          <a:bodyPr>
            <a:normAutofit/>
          </a:bodyPr>
          <a:lstStyle/>
          <a:p>
            <a:pPr algn="ctr"/>
            <a:r>
              <a:rPr lang="ru-RU" sz="5400" dirty="0" smtClean="0">
                <a:latin typeface="Times New Roman" panose="02020603050405020304" pitchFamily="18" charset="0"/>
                <a:cs typeface="Times New Roman" panose="02020603050405020304" pitchFamily="18" charset="0"/>
              </a:rPr>
              <a:t>РАЗВЕДЧИК</a:t>
            </a:r>
            <a:endParaRPr lang="ru-RU" sz="5400" dirty="0">
              <a:latin typeface="Times New Roman" panose="02020603050405020304" pitchFamily="18" charset="0"/>
              <a:cs typeface="Times New Roman" panose="02020603050405020304" pitchFamily="18" charset="0"/>
            </a:endParaRPr>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556793"/>
            <a:ext cx="4788024" cy="5301208"/>
          </a:xfrm>
        </p:spPr>
      </p:pic>
      <p:sp>
        <p:nvSpPr>
          <p:cNvPr id="4" name="Текст 3"/>
          <p:cNvSpPr>
            <a:spLocks noGrp="1"/>
          </p:cNvSpPr>
          <p:nvPr>
            <p:ph type="body" sz="half" idx="2"/>
          </p:nvPr>
        </p:nvSpPr>
        <p:spPr>
          <a:xfrm>
            <a:off x="5148064" y="1556792"/>
            <a:ext cx="3224337" cy="4569371"/>
          </a:xfrm>
        </p:spPr>
        <p:txBody>
          <a:bodyPr>
            <a:normAutofit/>
          </a:bodyPr>
          <a:lstStyle/>
          <a:p>
            <a:r>
              <a:rPr lang="ru-RU" sz="2800" dirty="0">
                <a:latin typeface="Times New Roman" panose="02020603050405020304" pitchFamily="18" charset="0"/>
                <a:cs typeface="Times New Roman" panose="02020603050405020304" pitchFamily="18" charset="0"/>
              </a:rPr>
              <a:t>Разведчик силен, храбр и смел,</a:t>
            </a:r>
          </a:p>
          <a:p>
            <a:r>
              <a:rPr lang="ru-RU" sz="2800" dirty="0">
                <a:latin typeface="Times New Roman" panose="02020603050405020304" pitchFamily="18" charset="0"/>
                <a:cs typeface="Times New Roman" panose="02020603050405020304" pitchFamily="18" charset="0"/>
              </a:rPr>
              <a:t>Нет в мире чего бы он не умел.</a:t>
            </a:r>
          </a:p>
          <a:p>
            <a:r>
              <a:rPr lang="ru-RU" sz="2800" dirty="0">
                <a:latin typeface="Times New Roman" panose="02020603050405020304" pitchFamily="18" charset="0"/>
                <a:cs typeface="Times New Roman" panose="02020603050405020304" pitchFamily="18" charset="0"/>
              </a:rPr>
              <a:t>Он тайны хранит, не бросает слова,</a:t>
            </a:r>
          </a:p>
          <a:p>
            <a:r>
              <a:rPr lang="ru-RU" sz="2800" dirty="0">
                <a:latin typeface="Times New Roman" panose="02020603050405020304" pitchFamily="18" charset="0"/>
                <a:cs typeface="Times New Roman" panose="02020603050405020304" pitchFamily="18" charset="0"/>
              </a:rPr>
              <a:t>И должен узнать планы врага.</a:t>
            </a:r>
          </a:p>
        </p:txBody>
      </p:sp>
    </p:spTree>
    <p:extLst>
      <p:ext uri="{BB962C8B-B14F-4D97-AF65-F5344CB8AC3E}">
        <p14:creationId xmlns:p14="http://schemas.microsoft.com/office/powerpoint/2010/main" val="17396602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79512" y="620688"/>
            <a:ext cx="4176464" cy="5904656"/>
          </a:xfrm>
        </p:spPr>
      </p:pic>
      <p:pic>
        <p:nvPicPr>
          <p:cNvPr id="6" name="Объект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644008" y="620688"/>
            <a:ext cx="4248472" cy="5976664"/>
          </a:xfrm>
        </p:spPr>
      </p:pic>
    </p:spTree>
    <p:extLst>
      <p:ext uri="{BB962C8B-B14F-4D97-AF65-F5344CB8AC3E}">
        <p14:creationId xmlns:p14="http://schemas.microsoft.com/office/powerpoint/2010/main" val="34823387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ВОЕННЫЙ ВРАЧ</a:t>
            </a:r>
            <a:endParaRPr lang="ru-RU" dirty="0"/>
          </a:p>
        </p:txBody>
      </p:sp>
      <p:pic>
        <p:nvPicPr>
          <p:cNvPr id="7" name="Объект 6"/>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9516" y="1700808"/>
            <a:ext cx="4365492" cy="5157192"/>
          </a:xfrm>
        </p:spPr>
      </p:pic>
      <p:sp>
        <p:nvSpPr>
          <p:cNvPr id="5" name="Текст 4"/>
          <p:cNvSpPr>
            <a:spLocks noGrp="1"/>
          </p:cNvSpPr>
          <p:nvPr>
            <p:ph type="body" sz="quarter" idx="3"/>
          </p:nvPr>
        </p:nvSpPr>
        <p:spPr>
          <a:xfrm>
            <a:off x="4645025" y="1535112"/>
            <a:ext cx="4041775" cy="4558184"/>
          </a:xfrm>
        </p:spPr>
        <p:txBody>
          <a:bodyPr>
            <a:normAutofit/>
          </a:bodyPr>
          <a:lstStyle/>
          <a:p>
            <a:r>
              <a:rPr lang="ru-RU" dirty="0"/>
              <a:t>Солдат у вражеских высот</a:t>
            </a:r>
          </a:p>
          <a:p>
            <a:r>
              <a:rPr lang="ru-RU" dirty="0"/>
              <a:t>Был ранен утром рано.</a:t>
            </a:r>
          </a:p>
          <a:p>
            <a:r>
              <a:rPr lang="ru-RU" dirty="0"/>
              <a:t>Отважный военврач спасет,</a:t>
            </a:r>
          </a:p>
          <a:p>
            <a:r>
              <a:rPr lang="ru-RU" dirty="0"/>
              <a:t>Он перевяжет раны!</a:t>
            </a:r>
          </a:p>
          <a:p>
            <a:r>
              <a:rPr lang="ru-RU" dirty="0"/>
              <a:t>Врач извлечет из ран солдата</a:t>
            </a:r>
          </a:p>
          <a:p>
            <a:r>
              <a:rPr lang="ru-RU" dirty="0"/>
              <a:t>Два  небольших осколка</a:t>
            </a:r>
          </a:p>
          <a:p>
            <a:r>
              <a:rPr lang="ru-RU" dirty="0"/>
              <a:t>И скажет: "Унывать не надо!</a:t>
            </a:r>
          </a:p>
          <a:p>
            <a:r>
              <a:rPr lang="ru-RU" dirty="0"/>
              <a:t>Живи, братишка, долго!"</a:t>
            </a:r>
          </a:p>
          <a:p>
            <a:endParaRPr lang="ru-RU" dirty="0"/>
          </a:p>
        </p:txBody>
      </p:sp>
    </p:spTree>
    <p:extLst>
      <p:ext uri="{BB962C8B-B14F-4D97-AF65-F5344CB8AC3E}">
        <p14:creationId xmlns:p14="http://schemas.microsoft.com/office/powerpoint/2010/main" val="10536564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507288" cy="851694"/>
          </a:xfrm>
        </p:spPr>
        <p:txBody>
          <a:bodyPr>
            <a:normAutofit/>
          </a:bodyPr>
          <a:lstStyle/>
          <a:p>
            <a:pPr algn="ctr"/>
            <a:r>
              <a:rPr lang="ru-RU" sz="4400" dirty="0" smtClean="0">
                <a:latin typeface="Times New Roman" panose="02020603050405020304" pitchFamily="18" charset="0"/>
                <a:cs typeface="Times New Roman" panose="02020603050405020304" pitchFamily="18" charset="0"/>
              </a:rPr>
              <a:t>АРТИЛЛЕРИСТ</a:t>
            </a:r>
            <a:endParaRPr lang="ru-RU" sz="4400" dirty="0">
              <a:latin typeface="Times New Roman" panose="02020603050405020304" pitchFamily="18" charset="0"/>
              <a:cs typeface="Times New Roman" panose="02020603050405020304" pitchFamily="18" charset="0"/>
            </a:endParaRPr>
          </a:p>
        </p:txBody>
      </p:sp>
      <p:pic>
        <p:nvPicPr>
          <p:cNvPr id="5" name="Объект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628800"/>
            <a:ext cx="4716016" cy="5251470"/>
          </a:xfrm>
        </p:spPr>
      </p:pic>
      <p:sp>
        <p:nvSpPr>
          <p:cNvPr id="4" name="Текст 3"/>
          <p:cNvSpPr>
            <a:spLocks noGrp="1"/>
          </p:cNvSpPr>
          <p:nvPr>
            <p:ph type="body" sz="half" idx="2"/>
          </p:nvPr>
        </p:nvSpPr>
        <p:spPr>
          <a:xfrm>
            <a:off x="5004048" y="1448954"/>
            <a:ext cx="3744415" cy="4691063"/>
          </a:xfrm>
        </p:spPr>
        <p:txBody>
          <a:bodyPr>
            <a:normAutofit/>
          </a:bodyPr>
          <a:lstStyle/>
          <a:p>
            <a:r>
              <a:rPr lang="ru-RU" sz="2800" dirty="0" smtClean="0">
                <a:latin typeface="Times New Roman" panose="02020603050405020304" pitchFamily="18" charset="0"/>
                <a:cs typeface="Times New Roman" panose="02020603050405020304" pitchFamily="18" charset="0"/>
              </a:rPr>
              <a:t>Артиллеристы- </a:t>
            </a:r>
            <a:r>
              <a:rPr lang="ru-RU" sz="2800" dirty="0">
                <a:latin typeface="Times New Roman" panose="02020603050405020304" pitchFamily="18" charset="0"/>
                <a:cs typeface="Times New Roman" panose="02020603050405020304" pitchFamily="18" charset="0"/>
              </a:rPr>
              <a:t>смелые ребята,</a:t>
            </a:r>
          </a:p>
          <a:p>
            <a:r>
              <a:rPr lang="ru-RU" sz="2800" dirty="0">
                <a:latin typeface="Times New Roman" panose="02020603050405020304" pitchFamily="18" charset="0"/>
                <a:cs typeface="Times New Roman" panose="02020603050405020304" pitchFamily="18" charset="0"/>
              </a:rPr>
              <a:t>Гордиться вами родина всегда,</a:t>
            </a:r>
          </a:p>
          <a:p>
            <a:r>
              <a:rPr lang="ru-RU" sz="2800" dirty="0">
                <a:latin typeface="Times New Roman" panose="02020603050405020304" pitchFamily="18" charset="0"/>
                <a:cs typeface="Times New Roman" panose="02020603050405020304" pitchFamily="18" charset="0"/>
              </a:rPr>
              <a:t>Вы небо наше от беды храните,</a:t>
            </a:r>
          </a:p>
          <a:p>
            <a:r>
              <a:rPr lang="ru-RU" sz="2800" dirty="0">
                <a:latin typeface="Times New Roman" panose="02020603050405020304" pitchFamily="18" charset="0"/>
                <a:cs typeface="Times New Roman" panose="02020603050405020304" pitchFamily="18" charset="0"/>
              </a:rPr>
              <a:t>Людей в обиде не дадите никогда.</a:t>
            </a:r>
          </a:p>
        </p:txBody>
      </p:sp>
    </p:spTree>
    <p:extLst>
      <p:ext uri="{BB962C8B-B14F-4D97-AF65-F5344CB8AC3E}">
        <p14:creationId xmlns:p14="http://schemas.microsoft.com/office/powerpoint/2010/main" val="36338015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latin typeface="Times New Roman" panose="02020603050405020304" pitchFamily="18" charset="0"/>
                <a:cs typeface="Times New Roman" panose="02020603050405020304" pitchFamily="18" charset="0"/>
              </a:rPr>
              <a:t>РАКЕТЧИК</a:t>
            </a:r>
            <a:endParaRPr lang="ru-RU" dirty="0">
              <a:latin typeface="Times New Roman" panose="02020603050405020304" pitchFamily="18" charset="0"/>
              <a:cs typeface="Times New Roman" panose="02020603050405020304" pitchFamily="18" charset="0"/>
            </a:endParaRPr>
          </a:p>
        </p:txBody>
      </p:sp>
      <p:pic>
        <p:nvPicPr>
          <p:cNvPr id="7" name="Объект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07504" y="1268760"/>
            <a:ext cx="4032448" cy="5445224"/>
          </a:xfrm>
        </p:spPr>
      </p:pic>
      <p:sp>
        <p:nvSpPr>
          <p:cNvPr id="5" name="Текст 4"/>
          <p:cNvSpPr>
            <a:spLocks noGrp="1"/>
          </p:cNvSpPr>
          <p:nvPr>
            <p:ph type="body" sz="quarter" idx="3"/>
          </p:nvPr>
        </p:nvSpPr>
        <p:spPr>
          <a:xfrm>
            <a:off x="4644008" y="1124744"/>
            <a:ext cx="4041775" cy="3888432"/>
          </a:xfrm>
        </p:spPr>
        <p:txBody>
          <a:bodyPr>
            <a:noAutofit/>
          </a:bodyPr>
          <a:lstStyle/>
          <a:p>
            <a:r>
              <a:rPr lang="ru-RU" sz="2800" dirty="0" smtClean="0">
                <a:latin typeface="Times New Roman" panose="02020603050405020304" pitchFamily="18" charset="0"/>
                <a:cs typeface="Times New Roman" panose="02020603050405020304" pitchFamily="18" charset="0"/>
              </a:rPr>
              <a:t>Ракетные войска- главная огневая  мощь и важнейшее оперативное средство в решении боевых задач по разгрому боевых группировок.</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60197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5" y="1208806"/>
            <a:ext cx="4104455" cy="5549899"/>
          </a:xfrm>
          <a:prstGeom prst="rect">
            <a:avLst/>
          </a:prstGeom>
        </p:spPr>
      </p:pic>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6" y="1208806"/>
            <a:ext cx="4211960" cy="5549900"/>
          </a:xfrm>
          <a:prstGeom prst="rect">
            <a:avLst/>
          </a:prstGeom>
        </p:spPr>
      </p:pic>
    </p:spTree>
    <p:extLst>
      <p:ext uri="{BB962C8B-B14F-4D97-AF65-F5344CB8AC3E}">
        <p14:creationId xmlns:p14="http://schemas.microsoft.com/office/powerpoint/2010/main" val="9342335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lstStyle/>
          <a:p>
            <a:r>
              <a:rPr lang="ru-RU" dirty="0" smtClean="0">
                <a:latin typeface="Times New Roman" panose="02020603050405020304" pitchFamily="18" charset="0"/>
                <a:cs typeface="Times New Roman" panose="02020603050405020304" pitchFamily="18" charset="0"/>
              </a:rPr>
              <a:t>МОРЯК</a:t>
            </a:r>
            <a:endParaRPr lang="ru-RU" dirty="0">
              <a:latin typeface="Times New Roman" panose="02020603050405020304" pitchFamily="18" charset="0"/>
              <a:cs typeface="Times New Roman" panose="02020603050405020304" pitchFamily="18" charset="0"/>
            </a:endParaRPr>
          </a:p>
        </p:txBody>
      </p:sp>
      <p:pic>
        <p:nvPicPr>
          <p:cNvPr id="7" name="Объект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79512" y="1484784"/>
            <a:ext cx="4104456" cy="5040560"/>
          </a:xfrm>
        </p:spPr>
      </p:pic>
      <p:sp>
        <p:nvSpPr>
          <p:cNvPr id="5" name="Текст 4"/>
          <p:cNvSpPr>
            <a:spLocks noGrp="1"/>
          </p:cNvSpPr>
          <p:nvPr>
            <p:ph type="body" sz="quarter" idx="3"/>
          </p:nvPr>
        </p:nvSpPr>
        <p:spPr>
          <a:xfrm>
            <a:off x="4645025" y="1484784"/>
            <a:ext cx="4041775" cy="3600400"/>
          </a:xfrm>
        </p:spPr>
        <p:txBody>
          <a:bodyPr>
            <a:noAutofit/>
          </a:bodyPr>
          <a:lstStyle/>
          <a:p>
            <a:r>
              <a:rPr lang="ru-RU" dirty="0">
                <a:latin typeface="Times New Roman" panose="02020603050405020304" pitchFamily="18" charset="0"/>
                <a:cs typeface="Times New Roman" panose="02020603050405020304" pitchFamily="18" charset="0"/>
              </a:rPr>
              <a:t>На мачте наш трехцветный флаг,</a:t>
            </a:r>
          </a:p>
          <a:p>
            <a:r>
              <a:rPr lang="ru-RU" dirty="0">
                <a:latin typeface="Times New Roman" panose="02020603050405020304" pitchFamily="18" charset="0"/>
                <a:cs typeface="Times New Roman" panose="02020603050405020304" pitchFamily="18" charset="0"/>
              </a:rPr>
              <a:t>На палубе стоит моряк.</a:t>
            </a:r>
          </a:p>
          <a:p>
            <a:r>
              <a:rPr lang="ru-RU" dirty="0">
                <a:latin typeface="Times New Roman" panose="02020603050405020304" pitchFamily="18" charset="0"/>
                <a:cs typeface="Times New Roman" panose="02020603050405020304" pitchFamily="18" charset="0"/>
              </a:rPr>
              <a:t>И знает, что моря страны,</a:t>
            </a:r>
          </a:p>
          <a:p>
            <a:r>
              <a:rPr lang="ru-RU" dirty="0">
                <a:latin typeface="Times New Roman" panose="02020603050405020304" pitchFamily="18" charset="0"/>
                <a:cs typeface="Times New Roman" panose="02020603050405020304" pitchFamily="18" charset="0"/>
              </a:rPr>
              <a:t>Границы океанов</a:t>
            </a:r>
          </a:p>
          <a:p>
            <a:r>
              <a:rPr lang="ru-RU" dirty="0">
                <a:latin typeface="Times New Roman" panose="02020603050405020304" pitchFamily="18" charset="0"/>
                <a:cs typeface="Times New Roman" panose="02020603050405020304" pitchFamily="18" charset="0"/>
              </a:rPr>
              <a:t>И днем, и ночью быть должны</a:t>
            </a:r>
          </a:p>
          <a:p>
            <a:r>
              <a:rPr lang="ru-RU" dirty="0">
                <a:latin typeface="Times New Roman" panose="02020603050405020304" pitchFamily="18" charset="0"/>
                <a:cs typeface="Times New Roman" panose="02020603050405020304" pitchFamily="18" charset="0"/>
              </a:rPr>
              <a:t>Под бдительной охраной</a:t>
            </a:r>
          </a:p>
        </p:txBody>
      </p:sp>
    </p:spTree>
    <p:extLst>
      <p:ext uri="{BB962C8B-B14F-4D97-AF65-F5344CB8AC3E}">
        <p14:creationId xmlns:p14="http://schemas.microsoft.com/office/powerpoint/2010/main" val="13561451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79512" y="836712"/>
            <a:ext cx="4032448" cy="5616624"/>
          </a:xfrm>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572000" y="836712"/>
            <a:ext cx="4320480" cy="5616624"/>
          </a:xfrm>
        </p:spPr>
      </p:pic>
    </p:spTree>
    <p:extLst>
      <p:ext uri="{BB962C8B-B14F-4D97-AF65-F5344CB8AC3E}">
        <p14:creationId xmlns:p14="http://schemas.microsoft.com/office/powerpoint/2010/main" val="24819044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003232" cy="707678"/>
          </a:xfrm>
        </p:spPr>
        <p:txBody>
          <a:bodyPr>
            <a:noAutofit/>
          </a:bodyPr>
          <a:lstStyle/>
          <a:p>
            <a:pPr algn="ctr"/>
            <a:r>
              <a:rPr lang="ru-RU" sz="4400" dirty="0" smtClean="0">
                <a:latin typeface="Times New Roman" panose="02020603050405020304" pitchFamily="18" charset="0"/>
                <a:cs typeface="Times New Roman" panose="02020603050405020304" pitchFamily="18" charset="0"/>
              </a:rPr>
              <a:t>СВЯЗИСТ</a:t>
            </a:r>
            <a:endParaRPr lang="ru-RU" sz="4400" dirty="0">
              <a:latin typeface="Times New Roman" panose="02020603050405020304" pitchFamily="18" charset="0"/>
              <a:cs typeface="Times New Roman" panose="02020603050405020304" pitchFamily="18" charset="0"/>
            </a:endParaRPr>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2" y="1268761"/>
            <a:ext cx="4067944" cy="5589240"/>
          </a:xfrm>
        </p:spPr>
      </p:pic>
      <p:sp>
        <p:nvSpPr>
          <p:cNvPr id="4" name="Текст 3"/>
          <p:cNvSpPr>
            <a:spLocks noGrp="1"/>
          </p:cNvSpPr>
          <p:nvPr>
            <p:ph type="body" sz="half" idx="2"/>
          </p:nvPr>
        </p:nvSpPr>
        <p:spPr>
          <a:xfrm>
            <a:off x="4932040" y="1340768"/>
            <a:ext cx="3512369" cy="5339135"/>
          </a:xfrm>
        </p:spPr>
        <p:txBody>
          <a:bodyPr>
            <a:normAutofit/>
          </a:bodyPr>
          <a:lstStyle/>
          <a:p>
            <a:r>
              <a:rPr lang="ru-RU" sz="2400" dirty="0">
                <a:latin typeface="Times New Roman" panose="02020603050405020304" pitchFamily="18" charset="0"/>
                <a:cs typeface="Times New Roman" panose="02020603050405020304" pitchFamily="18" charset="0"/>
              </a:rPr>
              <a:t>Вновь в эфире треск и свист.</a:t>
            </a:r>
          </a:p>
          <a:p>
            <a:r>
              <a:rPr lang="ru-RU" sz="2400" dirty="0">
                <a:latin typeface="Times New Roman" panose="02020603050405020304" pitchFamily="18" charset="0"/>
                <a:cs typeface="Times New Roman" panose="02020603050405020304" pitchFamily="18" charset="0"/>
              </a:rPr>
              <a:t>Значит, нужен нам связист!</a:t>
            </a:r>
          </a:p>
          <a:p>
            <a:r>
              <a:rPr lang="ru-RU" sz="2400" dirty="0">
                <a:latin typeface="Times New Roman" panose="02020603050405020304" pitchFamily="18" charset="0"/>
                <a:cs typeface="Times New Roman" panose="02020603050405020304" pitchFamily="18" charset="0"/>
              </a:rPr>
              <a:t>Он не чертит на бумаге,</a:t>
            </a:r>
          </a:p>
          <a:p>
            <a:r>
              <a:rPr lang="ru-RU" sz="2400" dirty="0">
                <a:latin typeface="Times New Roman" panose="02020603050405020304" pitchFamily="18" charset="0"/>
                <a:cs typeface="Times New Roman" panose="02020603050405020304" pitchFamily="18" charset="0"/>
              </a:rPr>
              <a:t>Он процесс не тормозит!</a:t>
            </a:r>
          </a:p>
          <a:p>
            <a:r>
              <a:rPr lang="ru-RU" sz="2400" dirty="0">
                <a:latin typeface="Times New Roman" panose="02020603050405020304" pitchFamily="18" charset="0"/>
                <a:cs typeface="Times New Roman" panose="02020603050405020304" pitchFamily="18" charset="0"/>
              </a:rPr>
              <a:t>Он под пулями в овраге</a:t>
            </a:r>
          </a:p>
          <a:p>
            <a:r>
              <a:rPr lang="ru-RU" sz="2400" dirty="0">
                <a:latin typeface="Times New Roman" panose="02020603050405020304" pitchFamily="18" charset="0"/>
                <a:cs typeface="Times New Roman" panose="02020603050405020304" pitchFamily="18" charset="0"/>
              </a:rPr>
              <a:t>Провода соединит,</a:t>
            </a:r>
          </a:p>
          <a:p>
            <a:r>
              <a:rPr lang="ru-RU" sz="2400" dirty="0">
                <a:latin typeface="Times New Roman" panose="02020603050405020304" pitchFamily="18" charset="0"/>
                <a:cs typeface="Times New Roman" panose="02020603050405020304" pitchFamily="18" charset="0"/>
              </a:rPr>
              <a:t>Чтобы связь включилась в штабе,</a:t>
            </a:r>
          </a:p>
          <a:p>
            <a:r>
              <a:rPr lang="ru-RU" sz="2400" dirty="0">
                <a:latin typeface="Times New Roman" panose="02020603050405020304" pitchFamily="18" charset="0"/>
                <a:cs typeface="Times New Roman" panose="02020603050405020304" pitchFamily="18" charset="0"/>
              </a:rPr>
              <a:t>Победили </a:t>
            </a:r>
            <a:r>
              <a:rPr lang="ru-RU" sz="2400" dirty="0" smtClean="0">
                <a:latin typeface="Times New Roman" panose="02020603050405020304" pitchFamily="18" charset="0"/>
                <a:cs typeface="Times New Roman" panose="02020603050405020304" pitchFamily="18" charset="0"/>
              </a:rPr>
              <a:t>чтоб  </a:t>
            </a:r>
            <a:r>
              <a:rPr lang="ru-RU" sz="2400" dirty="0">
                <a:latin typeface="Times New Roman" panose="02020603050405020304" pitchFamily="18" charset="0"/>
                <a:cs typeface="Times New Roman" panose="02020603050405020304" pitchFamily="18" charset="0"/>
              </a:rPr>
              <a:t>в </a:t>
            </a:r>
            <a:r>
              <a:rPr lang="ru-RU" sz="2400" dirty="0" smtClean="0">
                <a:latin typeface="Times New Roman" panose="02020603050405020304" pitchFamily="18" charset="0"/>
                <a:cs typeface="Times New Roman" panose="02020603050405020304" pitchFamily="18" charset="0"/>
              </a:rPr>
              <a:t>бою.</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67821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1484784"/>
            <a:ext cx="4176464" cy="5232648"/>
          </a:xfrm>
          <a:prstGeom prst="rect">
            <a:avLst/>
          </a:prstGeom>
        </p:spPr>
      </p:pic>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0033" y="1484784"/>
            <a:ext cx="4067942" cy="5203304"/>
          </a:xfrm>
          <a:prstGeom prst="rect">
            <a:avLst/>
          </a:prstGeom>
        </p:spPr>
      </p:pic>
    </p:spTree>
    <p:extLst>
      <p:ext uri="{BB962C8B-B14F-4D97-AF65-F5344CB8AC3E}">
        <p14:creationId xmlns:p14="http://schemas.microsoft.com/office/powerpoint/2010/main" val="3974172599"/>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TotalTime>
  <Words>404</Words>
  <Application>Microsoft Office PowerPoint</Application>
  <PresentationFormat>Экран (4:3)</PresentationFormat>
  <Paragraphs>81</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Тема Office</vt:lpstr>
      <vt:lpstr>СТРУКТУРНОЕ ПОДРАЗДЕЛЕНИЕ ГОСУДАРСТВЕННОГО БЮДЖЕТНОГО ОБЩЕОБРАЗОВАТЕЛЬНОГО УЧРЕЖДЕНИЯ САМАРСКОЙ ОБЛАСТИ СРЕДНЕЙ ОБЩЕОБРАЗОВАТЕЛЬНОЙ ШКОЛЫ №1 «ОБРАЗОВАТЕЛЬНЫЙ ЦЕНТР» ИМЕНИ ГЕРОЯ СОВЕТСКОГО СОЮЗА В.И. ФОКИНА С. БОЛЬШАЯ ГЛУШИЦА МУНИЦИПАЛЬНОГО РАЙОНА БОЛЬШЕГЛУШИЦКИЙ САМАРСКОЙ ОБЛАСТИ «ДЕТСКИЙ САД «КОЛОСОК», РЕАЛИЗУЮЩЕЕ ОБЩЕОБРАЗОВАТЕЛЬНЫЕ ПРОГРАММЫ ДОШКОЛЬНОГО ОБРАЗОВАНИЯ 446180, Самарская область, Большеглушицкий район, с. Большая Глушица, ул. Луговая, 34 e-mail: dookolosok_bgl@samara.edu.ru  , тел.: 8(84673)21757</vt:lpstr>
      <vt:lpstr>ДЕСАНТНИК</vt:lpstr>
      <vt:lpstr>ЛЕТЧИК</vt:lpstr>
      <vt:lpstr>САПЕР</vt:lpstr>
      <vt:lpstr>ПОГРАНИЧНИК</vt:lpstr>
      <vt:lpstr>ТАНКИСТ</vt:lpstr>
      <vt:lpstr>ПОДВОДНИК</vt:lpstr>
      <vt:lpstr>РАЗВЕДЧИК</vt:lpstr>
      <vt:lpstr>Презентация PowerPoint</vt:lpstr>
      <vt:lpstr>ВОЕННЫЙ ВРАЧ</vt:lpstr>
      <vt:lpstr>АРТИЛЛЕРИСТ</vt:lpstr>
      <vt:lpstr>РАКЕТЧИК</vt:lpstr>
      <vt:lpstr>Презентация PowerPoint</vt:lpstr>
      <vt:lpstr>МОРЯК</vt:lpstr>
      <vt:lpstr>Презентация PowerPoint</vt:lpstr>
      <vt:lpstr>СВЯЗИСТ</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ВОЕННЫЕ ПРОФЕССИИ</dc:title>
  <dc:creator>1</dc:creator>
  <cp:lastModifiedBy>Пользователь Windows</cp:lastModifiedBy>
  <cp:revision>13</cp:revision>
  <dcterms:created xsi:type="dcterms:W3CDTF">2020-02-11T04:46:57Z</dcterms:created>
  <dcterms:modified xsi:type="dcterms:W3CDTF">2020-03-25T05:22:04Z</dcterms:modified>
</cp:coreProperties>
</file>