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6" r:id="rId3"/>
    <p:sldId id="267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36E57-07B3-4AAD-AE20-5A6818F56805}" type="datetimeFigureOut">
              <a:rPr lang="ru-RU" smtClean="0"/>
              <a:pPr/>
              <a:t>06.05.2020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BFEBF-739F-4D16-AD28-232C5858B9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5.infourok.ru/uploads/ex/0015/00027114-80270014/img0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5.infourok.ru/uploads/ex/0123/00053142-3a752cad/img1.jpg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fs00.infourok.ru/images/doc/203/232257/img1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4.infourok.ru/uploads/ex/049e/000a3dcd-e65293b1/img3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4.infourok.ru/uploads/ex/07a9/000a40d8-79df942f/img24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1.infourok.ru/uploads/ex/0fb8/0000715f-26e435f2/2/img12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ds04.infourok.ru/uploads/ex/0529/000a78f0-61646a3c/img5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mypresentation.ru/documents/8c178468b6f1f777f1ade05c06d2175e/img6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264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ds04.infourok.ru/uploads/ex/0512/000f4751-9485a935/img6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 descr="https://theslide.ru/img/thumbs/2ab44d01216bb31efc6324bd17152a19-800x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8352928" cy="6336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2020-03-23T17:56:15Z</dcterms:created>
  <dcterms:modified xsi:type="dcterms:W3CDTF">2020-05-06T06:37:03Z</dcterms:modified>
</cp:coreProperties>
</file>