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90" r:id="rId3"/>
    <p:sldId id="291" r:id="rId4"/>
    <p:sldId id="295" r:id="rId5"/>
    <p:sldId id="292" r:id="rId6"/>
    <p:sldId id="293" r:id="rId7"/>
    <p:sldId id="296" r:id="rId8"/>
    <p:sldId id="297" r:id="rId9"/>
    <p:sldId id="29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25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4572000" y="404664"/>
            <a:ext cx="4032448" cy="3888432"/>
            <a:chOff x="1691680" y="1052735"/>
            <a:chExt cx="2952328" cy="2952329"/>
          </a:xfrm>
        </p:grpSpPr>
        <p:sp>
          <p:nvSpPr>
            <p:cNvPr id="4" name="Блок-схема: узел 3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2" name="Нашивка 1"/>
          <p:cNvSpPr/>
          <p:nvPr/>
        </p:nvSpPr>
        <p:spPr>
          <a:xfrm rot="10800000">
            <a:off x="349457" y="4436822"/>
            <a:ext cx="6408712" cy="1456861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323528" y="1340768"/>
            <a:ext cx="4248470" cy="1296144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9563" y="1527175"/>
            <a:ext cx="375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ВНЕКЛАССНОЕ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МЕРОПРИЯТИЕ ПО ИНФОРМАТИКЕ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1564" y="4465569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МУНИЦИПАЛЬНОЕ  БЮДЖЕТНОЕ ОБЩЕОБРАЗОВАТЕЛЬНОЕ УЧРЕЖДЕНИЕ «УДОМЕЛЬСКАЯ СРЕДНЯЯ ШКОЛА № 4»</a:t>
            </a:r>
          </a:p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САВКИН КОНСТАНТИН ИВАНОВИЧ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 rot="10800000">
            <a:off x="539552" y="1062027"/>
            <a:ext cx="8280920" cy="1677951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Формирование навыков поведения в информационном обществе с целью обеспечения личной и информационной безопасности.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 rot="10800000">
            <a:off x="467544" y="3350898"/>
            <a:ext cx="8352928" cy="2657331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196944" y="1139247"/>
            <a:ext cx="1507404" cy="1523509"/>
            <a:chOff x="1691680" y="1052735"/>
            <a:chExt cx="2952328" cy="2952329"/>
          </a:xfrm>
        </p:grpSpPr>
        <p:sp>
          <p:nvSpPr>
            <p:cNvPr id="15" name="Блок-схема: узел 14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13" name="TextBox 12"/>
          <p:cNvSpPr txBox="1"/>
          <p:nvPr/>
        </p:nvSpPr>
        <p:spPr>
          <a:xfrm>
            <a:off x="2555776" y="40466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678638" y="1185428"/>
            <a:ext cx="44549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ЦЕЛЬ:</a:t>
            </a:r>
            <a:r>
              <a:rPr lang="ru-RU" u="sng" dirty="0" smtClean="0"/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формирование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навыков поведения в информационном обществе с целью обеспечения личной и информационной безопасности.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9672" y="3416192"/>
            <a:ext cx="66967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ЗАДАЧИ: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*научить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учащихся критически относиться к информационной продукции, распространяемой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сети Интернет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;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*научить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отличать достоверные сведения от недостоверных, вредную информацию от безопасной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;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*приобрести опыт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по организации безопасной работы дома в Интернете.</a:t>
            </a:r>
          </a:p>
        </p:txBody>
      </p:sp>
    </p:spTree>
    <p:extLst>
      <p:ext uri="{BB962C8B-B14F-4D97-AF65-F5344CB8AC3E}">
        <p14:creationId xmlns:p14="http://schemas.microsoft.com/office/powerpoint/2010/main" val="82508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 rot="10800000">
            <a:off x="215516" y="274340"/>
            <a:ext cx="8712968" cy="3370684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3481" y="269776"/>
            <a:ext cx="597088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Развитие глобальной сети изменило привычный образ жизни, расширило границы знаний и опыта. Появилась возможность доступа практически к любой информации, хранящейся на миллионах компьютеров во всем мире.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 другой стороны, миллионы компьютеров получили доступ к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вашему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компьютеру. И не сомневайтесь, они воспользуются этой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возможностью. Важно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сделать работу в сети Интернет безопасной.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229549" y="4155723"/>
            <a:ext cx="8712968" cy="184100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Игра проводится в два тура. В игре участвуют две команды. В начале игры проводится разминка. Для оценивания ответов допускается участие жюри. В конце игры мы определим, кто является лучшим знатоком Информатики и Интернета.)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581334" y="1347614"/>
            <a:ext cx="1332148" cy="1381844"/>
            <a:chOff x="1691680" y="1052735"/>
            <a:chExt cx="2952328" cy="2952329"/>
          </a:xfrm>
        </p:grpSpPr>
        <p:sp>
          <p:nvSpPr>
            <p:cNvPr id="14" name="Блок-схема: узел 13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67409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 rot="10800000">
            <a:off x="215516" y="274339"/>
            <a:ext cx="8712968" cy="6251004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3481" y="269776"/>
            <a:ext cx="59708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                      Разминка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427984" y="2592904"/>
            <a:ext cx="1332148" cy="1381844"/>
            <a:chOff x="1691680" y="1052735"/>
            <a:chExt cx="2952328" cy="2952329"/>
          </a:xfrm>
        </p:grpSpPr>
        <p:sp>
          <p:nvSpPr>
            <p:cNvPr id="14" name="Блок-схема: узел 13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4" name="TextBox 3"/>
          <p:cNvSpPr txBox="1"/>
          <p:nvPr/>
        </p:nvSpPr>
        <p:spPr>
          <a:xfrm>
            <a:off x="3403314" y="4703564"/>
            <a:ext cx="507367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 компьютеры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порой </a:t>
            </a:r>
          </a:p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говорят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между собой,</a:t>
            </a:r>
          </a:p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для этого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одна </a:t>
            </a:r>
          </a:p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им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штуковина нужна.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 телефону подключил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Сообщение получил!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Вещь, известная не всем!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Называется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...</a:t>
            </a:r>
            <a:r>
              <a:rPr lang="ru-RU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 Модем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232" y="492343"/>
            <a:ext cx="41764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Лежит дощечка у экрана,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Буквам-кнопкам она мама!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Знает русский алфавит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 английским удивит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Очень умная натура!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Это что? </a:t>
            </a:r>
            <a:r>
              <a:rPr lang="ru-RU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Клавиатура</a:t>
            </a:r>
            <a:endParaRPr lang="ru-RU" b="1" i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1848731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 телевизором - два брата,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 для разных дел, ребята.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 догадались до сих пор?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 компьютеру... </a:t>
            </a:r>
            <a:r>
              <a:rPr lang="ru-RU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Монитор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2764505"/>
            <a:ext cx="31683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Кто подскажет, где читать,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Где начать письмо писать?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Кто хозяйка монитора?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Это черточка... </a:t>
            </a:r>
            <a:r>
              <a:rPr lang="ru-RU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Курсора</a:t>
            </a:r>
          </a:p>
          <a:p>
            <a:endParaRPr lang="ru-RU" sz="1400" b="1" dirty="0">
              <a:latin typeface="Bookman Old Style" panose="0205060405050502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23022" y="3703257"/>
            <a:ext cx="36724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Программы стоит обновить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Компьютер долго будет жить,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А чтобы жизнь его не сбилась,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 подпускай к порогу... </a:t>
            </a:r>
            <a:r>
              <a:rPr lang="ru-RU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Вирус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5464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476672"/>
            <a:ext cx="8712968" cy="5414880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549726" y="4361760"/>
            <a:ext cx="1332148" cy="1381844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187624" y="476672"/>
            <a:ext cx="56962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Тур 1.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 первом туре 5 категорий по 5 вопросов. Сначала команды выбирают вопросы из первой категории. Когда вопросы в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категории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закончились, участники переходят к следующей.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05976" y="2076028"/>
            <a:ext cx="49685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Команды по очереди выбирают вопрос на определенное количество баллов, в течение 1 минуты обсуждают ответ на вопрос, затем – отвечают. Если команда, которая выбирала вопрос, не знает ответ, второй команде предоставляется возможность ответить и заработать дополнительные баллы. Правильный ответ выводится на экран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нажатием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 вопросительный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знак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 человечком.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4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510880"/>
            <a:ext cx="8712968" cy="474830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6793012" y="2194109"/>
            <a:ext cx="1332148" cy="1381844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619672" y="505087"/>
            <a:ext cx="57475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Тур 2.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Во втором туре необходимо установить соответствие фото, имени и достижения людей, представленных на слайде. Обе команды выполняют одно и то же задание, совещаясь таким образом, чтобы не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                                         услышали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соперники.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87016" y="2396860"/>
            <a:ext cx="44415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 выполнение этого задания командам предоставляется от 5 до 10 минут. Команды предоставляют жюри выполненное задание, после чего можно показать слайд с верным ответом (для этого нужно нажать на звездочку). За правильно выполненное задание команда получает 10 баллов.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74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510879"/>
            <a:ext cx="8712968" cy="4868297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861310" y="3733796"/>
            <a:ext cx="1332148" cy="1381844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979712" y="260648"/>
            <a:ext cx="50994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Задания-ситуации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Игорь решил опубликовать в Интернете свою фотографию и фотографии своих одноклассников. Можно ли ему это сделать?</a:t>
            </a: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458679"/>
            <a:ext cx="4896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Нет, нельзя.</a:t>
            </a:r>
          </a:p>
          <a:p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Можно, с согласия одноклассников.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Можно, согласие одноклассников не обязательно.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7384" y="2290162"/>
            <a:ext cx="48529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Новый приятель Ильи Соколова, с которым он познакомился вчера в Интернете, Андрей Горохов попросил Илью срочно сообщить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ему: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номер телефона, домашний адрес, кем работают родители Ильи. Илья должен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: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1071" y="3347852"/>
            <a:ext cx="45081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Сообщить Андрею нужные сведения.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 сообщать в Интернете, а сообщить при встрече.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Посоветоваться с родителями.</a:t>
            </a:r>
          </a:p>
          <a:p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Никогда не рассказывай о себе незнакомым людям: 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адрес,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место учёбы, номер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телефона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Это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должны знать только 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близкие!</a:t>
            </a:r>
            <a:endParaRPr lang="ru-RU" sz="14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536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510879"/>
            <a:ext cx="8712968" cy="5222377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195736" y="1722723"/>
            <a:ext cx="943348" cy="914189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979712" y="260648"/>
            <a:ext cx="5099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Задания-ситуации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80" y="843488"/>
            <a:ext cx="5387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Ученик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2-го класса Иван Иванов зашел на незнакомый ему сайт. Вдруг на экране компьютера появились непонятные Ване сообщения. Что Ване предпринять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?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9084" y="1600803"/>
            <a:ext cx="5112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Закрыть сайт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Обратиться к родителям за помощью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Самому устранить неисправность</a:t>
            </a:r>
          </a:p>
          <a:p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Всегда спрашивай родителей о незнакомых вещах в Интернете. 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Они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расскажут, что безопасно делать, а что нет.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3019" y="2844224"/>
            <a:ext cx="64114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Саша Смирнов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создал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себе электронный ящик. Теперь у него появилась возможность обмениваться сообщениями с друзьями. Сегодня на адрес его электронной почты </a:t>
            </a:r>
            <a:endParaRPr lang="ru-RU" sz="1400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пришло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сообщение: файл с игрой от неизвестного пользователя. Как поступить Саше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?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885203"/>
            <a:ext cx="64807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Скачать файл, и начать играть.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 открывать файл.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Отправить файл своим друзьям.</a:t>
            </a:r>
          </a:p>
          <a:p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Не скачивай и не открывай неизвестные тебе или 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присланные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незнакомцами файлы из Интернета. 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Убедись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, что на твоем компьютере 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установлена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 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антивирусное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программное обеспечение. 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Научись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их правильно использовать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  <a:endParaRPr lang="ru-RU" sz="14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607531" y="3743113"/>
            <a:ext cx="943348" cy="914189"/>
            <a:chOff x="1691680" y="1052735"/>
            <a:chExt cx="2952328" cy="2952329"/>
          </a:xfrm>
        </p:grpSpPr>
        <p:sp>
          <p:nvSpPr>
            <p:cNvPr id="15" name="Блок-схема: узел 14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121802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510880"/>
            <a:ext cx="8712968" cy="474830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236296" y="2132856"/>
            <a:ext cx="1332148" cy="1381844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2267744" y="620688"/>
            <a:ext cx="50994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Интернет – это новая среда взаимодействия людей. В ней новое звучание приобретают многие правила и закономерности, известные людям с давних времен. Современный Интернет – это не только обширная, но и настраиваемая среда обитания! В нем хорошо тому, кто может обустроить в нем собственное пространство и научиться управлять им.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Каждый из вас получил заряд положительных эмоций, узнал что-то новое и интересное для себя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ДО НОВЫХ ВСТРЕЧ!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288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739</Words>
  <Application>Microsoft Office PowerPoint</Application>
  <PresentationFormat>Экран (4:3)</PresentationFormat>
  <Paragraphs>86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Bookman Old Style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Слава</dc:creator>
  <cp:lastModifiedBy>Пользователь Windows</cp:lastModifiedBy>
  <cp:revision>40</cp:revision>
  <dcterms:created xsi:type="dcterms:W3CDTF">2020-06-02T20:08:21Z</dcterms:created>
  <dcterms:modified xsi:type="dcterms:W3CDTF">2020-06-07T19:31:48Z</dcterms:modified>
</cp:coreProperties>
</file>