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552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491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114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06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19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66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344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046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94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04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901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67A2A-243C-447C-BE83-F7207B31E11C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BB474-A30C-42BC-9465-82380873A0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31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Тридцатое апреля.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194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Укажите </a:t>
            </a:r>
            <a:r>
              <a:rPr lang="ru-RU" b="1" dirty="0"/>
              <a:t>правильное</a:t>
            </a:r>
            <a:r>
              <a:rPr lang="ru-RU" dirty="0"/>
              <a:t> утверждение:</a:t>
            </a:r>
          </a:p>
          <a:p>
            <a:r>
              <a:rPr lang="ru-RU" dirty="0"/>
              <a:t>а) Глагол – часть речи, которая обозначает признак предмета.</a:t>
            </a:r>
          </a:p>
          <a:p>
            <a:r>
              <a:rPr lang="ru-RU" dirty="0"/>
              <a:t>б) Глаголы изменяются по временам.</a:t>
            </a:r>
          </a:p>
          <a:p>
            <a:r>
              <a:rPr lang="ru-RU" dirty="0"/>
              <a:t>в) В настоящем времени глаголы изменяются по числам и родам.</a:t>
            </a:r>
          </a:p>
          <a:p>
            <a:r>
              <a:rPr lang="ru-RU" dirty="0"/>
              <a:t>г) Глаголы отвечают на вопрос какой?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175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В какой строке все глаголы совершенного вида.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/>
            </a:r>
            <a:br>
              <a:rPr lang="ru-RU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а) петь, играть, рассмотреть;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б) купаться, прочитать, помыть;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в) сказать, сосчитать, разложить;</a:t>
            </a:r>
            <a:br>
              <a:rPr lang="ru-RU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г) разбить, лежать, бежать.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534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dirty="0" smtClean="0">
                <a:solidFill>
                  <a:srgbClr val="000000"/>
                </a:solidFill>
                <a:effectLst/>
                <a:latin typeface="Times New Roman, serif"/>
              </a:rPr>
              <a:t>Укажите разноспрягаемый глагол.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, serif"/>
              </a:rPr>
              <a:t>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) застелил б) перехотел в) выходите г) танцуете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2881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dirty="0" smtClean="0">
                <a:solidFill>
                  <a:srgbClr val="000000"/>
                </a:solidFill>
                <a:effectLst/>
                <a:latin typeface="Times New Roman, serif"/>
              </a:rPr>
              <a:t>Укажите строку, в которой на месте пропуска пишется одна и та же буква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, serif"/>
              </a:rPr>
              <a:t>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)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высчит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вать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попроб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вать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 в)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разбрас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вать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, отказ…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ваться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, serif"/>
              </a:rPr>
              <a:t>б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)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танц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вать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рассматр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вать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, г)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рассказ..вал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 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посовет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вался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8220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dirty="0" smtClean="0">
                <a:solidFill>
                  <a:srgbClr val="000000"/>
                </a:solidFill>
                <a:effectLst/>
                <a:latin typeface="Times New Roman, serif"/>
              </a:rPr>
              <a:t>Укажите безличный глагол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, serif"/>
              </a:rPr>
              <a:t>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) выглянуло из-за туч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 б) развлекается после учебы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, serif"/>
              </a:rPr>
              <a:t>в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) меня лихорадит </a:t>
            </a:r>
          </a:p>
          <a:p>
            <a:r>
              <a:rPr lang="ru-RU" dirty="0">
                <a:solidFill>
                  <a:srgbClr val="000000"/>
                </a:solidFill>
                <a:latin typeface="Times New Roman, serif"/>
              </a:rPr>
              <a:t>г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) рассчитывает расходы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8112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u="sng" dirty="0" smtClean="0">
                <a:solidFill>
                  <a:srgbClr val="000000"/>
                </a:solidFill>
                <a:effectLst/>
                <a:latin typeface="Times New Roman, serif"/>
              </a:rPr>
              <a:t>Глагол в предложении</a:t>
            </a:r>
          </a:p>
          <a:p>
            <a:r>
              <a:rPr lang="ru-RU" b="1" i="0" dirty="0" smtClean="0">
                <a:solidFill>
                  <a:srgbClr val="000000"/>
                </a:solidFill>
                <a:effectLst/>
                <a:latin typeface="Times New Roman, serif"/>
              </a:rPr>
              <a:t> 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, serif"/>
              </a:rPr>
              <a:t>Дети побежали к дому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Times New Roman, serif"/>
              </a:rPr>
              <a:t> имеет следующие постоянные и непостоянные признаки: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А)разноспрягаемый Г) прошедшее время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Б) совершенный вид Д) изъявительное наклонение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В) непереходный Е) 3 лицо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7408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u="sng" dirty="0" smtClean="0">
                <a:solidFill>
                  <a:srgbClr val="000000"/>
                </a:solidFill>
                <a:effectLst/>
                <a:latin typeface="Times New Roman, serif"/>
              </a:rPr>
              <a:t>Глагол в предложении</a:t>
            </a:r>
          </a:p>
          <a:p>
            <a:r>
              <a:rPr lang="ru-RU" b="1" i="0" dirty="0" smtClean="0">
                <a:solidFill>
                  <a:srgbClr val="000000"/>
                </a:solidFill>
                <a:effectLst/>
                <a:latin typeface="Times New Roman, serif"/>
              </a:rPr>
              <a:t> </a:t>
            </a:r>
            <a:r>
              <a:rPr lang="ru-RU" b="1" i="1" dirty="0" smtClean="0">
                <a:solidFill>
                  <a:srgbClr val="000000"/>
                </a:solidFill>
                <a:effectLst/>
                <a:latin typeface="Times New Roman, serif"/>
              </a:rPr>
              <a:t>Я бы в летчики пошёл 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Times New Roman, serif"/>
              </a:rPr>
              <a:t>имеет следующие постоянные и непостоянные признаки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: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А) 1 спряжение Г) условное наклонение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Б) несовершенный вид Д)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м.род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В) непереходный Е)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ед.число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5441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dirty="0" smtClean="0">
                <a:solidFill>
                  <a:srgbClr val="000000"/>
                </a:solidFill>
                <a:effectLst/>
                <a:latin typeface="Times New Roman, serif"/>
              </a:rPr>
              <a:t>Вставьте пропущенные буквы.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Навед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ваться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, рад…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ваться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догад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ваться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,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проповед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…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, serif"/>
              </a:rPr>
              <a:t>вать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, serif"/>
              </a:rPr>
              <a:t>.</a:t>
            </a:r>
            <a:endParaRPr lang="ru-RU" b="0" i="0" dirty="0" smtClean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7333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259</Words>
  <Application>Microsoft Office PowerPoint</Application>
  <PresentationFormat>Широкоэкранный</PresentationFormat>
  <Paragraphs>40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Times New Roman, serif</vt:lpstr>
      <vt:lpstr>Тема Office</vt:lpstr>
      <vt:lpstr>Тридцатое апреля.</vt:lpstr>
      <vt:lpstr>1</vt:lpstr>
      <vt:lpstr>2</vt:lpstr>
      <vt:lpstr>3</vt:lpstr>
      <vt:lpstr>4</vt:lpstr>
      <vt:lpstr>5</vt:lpstr>
      <vt:lpstr>6</vt:lpstr>
      <vt:lpstr>7</vt:lpstr>
      <vt:lpstr>8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Тридцатое апреля.</dc:title>
  <dc:creator>Пользователь Windows</dc:creator>
  <cp:lastModifiedBy>Пользователь Windows</cp:lastModifiedBy>
  <cp:revision>2</cp:revision>
  <dcterms:created xsi:type="dcterms:W3CDTF">2020-04-29T18:28:22Z</dcterms:created>
  <dcterms:modified xsi:type="dcterms:W3CDTF">2020-04-29T18:31:11Z</dcterms:modified>
</cp:coreProperties>
</file>