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863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5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83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39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314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139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97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40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3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16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5164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3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118993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7456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62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43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7/25/2020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916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5761795-DEB3-40DE-A7BC-F09234EF5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-705297" y="2040040"/>
            <a:ext cx="11075688" cy="2766528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C00000"/>
                </a:solidFill>
              </a:rPr>
              <a:t>«</a:t>
            </a:r>
            <a:r>
              <a:rPr lang="ru-RU" sz="60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Как быстро считать </a:t>
            </a:r>
            <a:r>
              <a:rPr lang="ru-RU" sz="6000" b="1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/>
            </a:r>
            <a:br>
              <a:rPr lang="ru-RU" sz="6000" b="1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6000" b="1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в </a:t>
            </a:r>
            <a:r>
              <a:rPr lang="ru-RU" sz="6000" b="1" i="1" dirty="0">
                <a:solidFill>
                  <a:srgbClr val="C00000"/>
                </a:solidFill>
                <a:latin typeface="Arial Black" panose="020B0A04020102020204" pitchFamily="34" charset="0"/>
              </a:rPr>
              <a:t>уме?» </a:t>
            </a:r>
            <a:r>
              <a:rPr lang="ru-RU" sz="60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6000" b="1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ru-RU" sz="6000" b="1" i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C33A7A-A09B-46C5-B2B0-B75368E0C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44326">
            <a:off x="441758" y="727636"/>
            <a:ext cx="9814148" cy="57916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   </a:t>
            </a:r>
            <a:r>
              <a:rPr lang="ru-RU" sz="2800" b="1" i="1" dirty="0">
                <a:solidFill>
                  <a:srgbClr val="002060"/>
                </a:solidFill>
              </a:rPr>
              <a:t>МБУ ДО ЦДО «Хоста» г. Сочи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4FDC227-DAA7-4671-AD6C-BA769DDA3C21}"/>
              </a:ext>
            </a:extLst>
          </p:cNvPr>
          <p:cNvSpPr txBox="1"/>
          <p:nvPr/>
        </p:nvSpPr>
        <p:spPr>
          <a:xfrm>
            <a:off x="1241738" y="5728884"/>
            <a:ext cx="5544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002060"/>
                </a:solidFill>
              </a:rPr>
              <a:t>Педагог ДО Жданова Т.В.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21" y="2797408"/>
            <a:ext cx="3709894" cy="401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8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763" y="-128789"/>
            <a:ext cx="9259910" cy="3090932"/>
          </a:xfrm>
        </p:spPr>
        <p:txBody>
          <a:bodyPr>
            <a:normAutofit/>
          </a:bodyPr>
          <a:lstStyle/>
          <a:p>
            <a:endParaRPr lang="ru-RU" sz="4000" dirty="0" smtClean="0">
              <a:solidFill>
                <a:srgbClr val="0070C0"/>
              </a:solidFill>
            </a:endParaRPr>
          </a:p>
          <a:p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Простые 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математические приемы, которые довольно актуальны в жизни, позволяют считать быстрее. </a:t>
            </a:r>
            <a:endParaRPr lang="ru-RU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598" y="2092416"/>
            <a:ext cx="4574148" cy="462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8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2CC638-BDD3-4D0E-BF27-D78AD0B58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493" y="164026"/>
            <a:ext cx="8397026" cy="798850"/>
          </a:xfrm>
        </p:spPr>
        <p:txBody>
          <a:bodyPr>
            <a:normAutofit fontScale="90000"/>
          </a:bodyPr>
          <a:lstStyle/>
          <a:p>
            <a:r>
              <a:rPr lang="ru-RU" sz="4900" dirty="0"/>
              <a:t> </a:t>
            </a:r>
            <a:r>
              <a:rPr lang="ru-RU" sz="4900" dirty="0" smtClean="0"/>
              <a:t>    </a:t>
            </a:r>
            <a:r>
              <a:rPr lang="ru-RU" sz="49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</a:t>
            </a:r>
            <a:r>
              <a:rPr lang="ru-RU" sz="4900" dirty="0">
                <a:solidFill>
                  <a:srgbClr val="C00000"/>
                </a:solidFill>
                <a:latin typeface="Arial Black" panose="020B0A04020102020204" pitchFamily="34" charset="0"/>
              </a:rPr>
              <a:t>.   Умножаем на </a:t>
            </a:r>
            <a:r>
              <a:rPr lang="ru-RU" sz="49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11.</a:t>
            </a:r>
            <a:r>
              <a:rPr lang="ru-RU" sz="4900" dirty="0" smtClean="0">
                <a:latin typeface="Arial Black" panose="020B0A04020102020204" pitchFamily="34" charset="0"/>
              </a:rPr>
              <a:t> </a:t>
            </a: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543BB4F-8AA5-4A99-AA31-15B2B9E25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51" y="962876"/>
            <a:ext cx="7703712" cy="45076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dirty="0"/>
          </a:p>
          <a:p>
            <a:pPr>
              <a:lnSpc>
                <a:spcPct val="100000"/>
              </a:lnSpc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Допустим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нам нужно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умножить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72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на 11. Возьмите двузначное число, которое нужно умножить на 11 и оставьте между его двумя цифрами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место: 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7_2 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Теперь сложите первую и вторую цифру этого числа и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вставьте полученную цифру между  ними: 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_(7+2)_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И наш результат умножения готов: </a:t>
            </a:r>
          </a:p>
          <a:p>
            <a:pPr>
              <a:lnSpc>
                <a:spcPct val="100000"/>
              </a:lnSpc>
            </a:pP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72*11=792 </a:t>
            </a: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463" y="2068293"/>
            <a:ext cx="3698644" cy="376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7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69FE6A8-0F20-43A1-8BC5-4B6DB4AA4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96900"/>
            <a:ext cx="9089265" cy="47776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Если же результат сложения первой и второй цифры двузначное число,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вставьте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только вторую цифру, а к первой цифре исходного числа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прибавьте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единицу: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94*11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= </a:t>
            </a:r>
          </a:p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_(9+4)_4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(9+1)_3_ 4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94*11=1034 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73" y="2805749"/>
            <a:ext cx="4610637" cy="380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2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C92376-1AA6-4DC0-BFC9-4D2834983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26" y="270456"/>
            <a:ext cx="9401577" cy="1656209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2.   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Быстрое возведение в квадрат числа, 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оканчивающегося на 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5. </a:t>
            </a:r>
            <a:endParaRPr lang="ru-RU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36B8E4-E484-4EB3-85CA-9CCFDC669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7903" y="1387271"/>
            <a:ext cx="6928835" cy="4614284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Если вам нужно возвести в квадрат двузначное число, о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канчивающееся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на 5,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очень просто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сделать в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уме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Для этого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умножьте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первую цифру числа на саму себя плюс единица и добавьте в конце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25: 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85*85=8*(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+1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)_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25=7225 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" y="1926665"/>
            <a:ext cx="3825023" cy="40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8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0ADD82-B80E-4DD3-827F-9C665F6C0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590" y="133081"/>
            <a:ext cx="553791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3.  Умножение на 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5.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6C75F1-F57D-4387-AB6C-BF61CC6E1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366" y="1556912"/>
            <a:ext cx="8989454" cy="4064000"/>
          </a:xfrm>
        </p:spPr>
        <p:txBody>
          <a:bodyPr>
            <a:normAutofit lnSpcReduction="10000"/>
          </a:bodyPr>
          <a:lstStyle/>
          <a:p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умножить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на 5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для небольшие числа не сложно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но как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в уме умножать на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 большие числа? 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Вам нужно взять это число и разделить на 2. Если результат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ДЕЛЕНИЯ целое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число, то добавьте к нему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«0»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в конце, если нет, отбросьте остаток и добавьте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«5»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в конце: </a:t>
            </a:r>
          </a:p>
          <a:p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2364*5=(2364/2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)_(0 или 5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)=1182_(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0 или 5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)=11820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(результат деления на 2 целое число) </a:t>
            </a:r>
          </a:p>
          <a:p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6257*5=(6257/2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)_(0 или 5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)=(3128.5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)_(0 или 5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)=31285 </a:t>
            </a: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(результат деления на 2 число с остатком) </a:t>
            </a:r>
          </a:p>
          <a:p>
            <a:endParaRPr lang="ru-RU" dirty="0">
              <a:cs typeface="Browallia New" panose="020B0502040204020203" pitchFamily="34" charset="-3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014" y="2138333"/>
            <a:ext cx="3318124" cy="348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4C649E-44D5-42C8-9C55-F845BF8E4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4.  Умножение на </a:t>
            </a:r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4. </a:t>
            </a: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77ABEE7-422C-4BB3-B32B-791B83FAC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646" y="1371142"/>
            <a:ext cx="7621951" cy="464329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Легкий способ быстрого  умножения даже больших чисел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4 -  нужно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умножить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искомое число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на 2, а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затем еще раз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на 2: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79*4=79*2*2=158*2=316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1223*4=1223*2*2=2446*2=4892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051" y="2055611"/>
            <a:ext cx="4400497" cy="417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0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1DD5D3-1713-47DD-9EF2-77324BC00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6828" y="90152"/>
            <a:ext cx="7857326" cy="10818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5.  Умножение больших 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чисел.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B6D774-180E-4AF3-82BA-42B7578E1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355" y="940159"/>
            <a:ext cx="8813799" cy="552503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Если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нужно перемножить большие числа в уме и одно из них четное, то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можно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воспользоваться методом упрощения множителей, уменьшая четное число в два раза, а второе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число увеличивая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в два раза: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64*125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32*250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16*500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это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8*1000=8000 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602" y="1522196"/>
            <a:ext cx="3289211" cy="358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87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F92916-6348-450F-BD3F-1F34C96D6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6629" y="492974"/>
            <a:ext cx="5555844" cy="78847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6.  Деление на </a:t>
            </a:r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5.</a:t>
            </a:r>
            <a:r>
              <a:rPr lang="ru-RU" sz="3200" dirty="0" smtClean="0">
                <a:latin typeface="Arial Black" panose="020B0A04020102020204" pitchFamily="34" charset="0"/>
              </a:rPr>
              <a:t> 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015C4F6-4EC0-4F67-A058-5CF366EA5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522" y="1095386"/>
            <a:ext cx="8802058" cy="5683909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Разделить большое число на 5 в уме очень просто. Всё что нужно, это умножить число на 2 и разделить на 10: </a:t>
            </a:r>
          </a:p>
          <a:p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235/5 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Умножаем на 2: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235*2=470 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Делим на 10: 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47.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2342/5 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b="1" dirty="0">
                <a:latin typeface="Calibri" panose="020F0502020204030204" pitchFamily="34" charset="0"/>
                <a:cs typeface="Calibri" panose="020F0502020204030204" pitchFamily="34" charset="0"/>
              </a:rPr>
              <a:t>Умножаем на 2: </a:t>
            </a:r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2342*2=4684 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Делим на 10: 468.4 </a:t>
            </a:r>
            <a:endParaRPr lang="ru-RU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290" y="2102800"/>
            <a:ext cx="3079271" cy="456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EBB3DF-90CC-4206-B1E9-31B63D6AF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578" y="169934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7.  Вычитание из </a:t>
            </a:r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1000. </a:t>
            </a:r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/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31ADBD-57E8-40AF-912A-2BE1BD320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335" y="1427018"/>
            <a:ext cx="8023538" cy="38275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Чтобы вычесть большое число из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тысячи, вычитайте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все цифры числа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из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9, кроме последней, а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последнюю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цифру числа </a:t>
            </a:r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вычтите из </a:t>
            </a:r>
            <a:r>
              <a:rPr lang="ru-RU" sz="3200" b="1" dirty="0">
                <a:latin typeface="Calibri" panose="020F0502020204030204" pitchFamily="34" charset="0"/>
                <a:cs typeface="Calibri" panose="020F0502020204030204" pitchFamily="34" charset="0"/>
              </a:rPr>
              <a:t>10: </a:t>
            </a:r>
          </a:p>
          <a:p>
            <a:r>
              <a:rPr lang="ru-RU" sz="32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1000-576=(9-5)_(9-7)_(10-6)=424 </a:t>
            </a:r>
            <a:endParaRPr lang="ru-RU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72" y="2579159"/>
            <a:ext cx="4935788" cy="388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3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811" y="463640"/>
            <a:ext cx="7348240" cy="759853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Трюк с угадыванием цифры:</a:t>
            </a: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811" y="1429556"/>
            <a:ext cx="8494459" cy="421761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Calibri" panose="020F0502020204030204" pitchFamily="34" charset="0"/>
              </a:rPr>
              <a:t>Попросите своего друга загадать любое число, </a:t>
            </a:r>
          </a:p>
          <a:p>
            <a:r>
              <a:rPr lang="ru-RU" sz="2400" b="1" dirty="0" smtClean="0">
                <a:latin typeface="Calibri" panose="020F0502020204030204" pitchFamily="34" charset="0"/>
              </a:rPr>
              <a:t>пусть он умножит его на два,</a:t>
            </a:r>
          </a:p>
          <a:p>
            <a:r>
              <a:rPr lang="ru-RU" sz="2400" b="1" dirty="0" smtClean="0">
                <a:latin typeface="Calibri" panose="020F0502020204030204" pitchFamily="34" charset="0"/>
              </a:rPr>
              <a:t>Затем прибавит к получившемуся числу 9,</a:t>
            </a:r>
          </a:p>
          <a:p>
            <a:r>
              <a:rPr lang="ru-RU" sz="2400" b="1" dirty="0" smtClean="0">
                <a:latin typeface="Calibri" panose="020F0502020204030204" pitchFamily="34" charset="0"/>
              </a:rPr>
              <a:t>Теперь пусть вычтет 3 из получившегося числа,</a:t>
            </a:r>
          </a:p>
          <a:p>
            <a:r>
              <a:rPr lang="ru-RU" sz="2400" b="1" dirty="0" smtClean="0">
                <a:latin typeface="Calibri" panose="020F0502020204030204" pitchFamily="34" charset="0"/>
              </a:rPr>
              <a:t> пусть разделит получившееся число пополам,</a:t>
            </a:r>
          </a:p>
          <a:p>
            <a:r>
              <a:rPr lang="ru-RU" sz="2400" b="1" dirty="0" smtClean="0">
                <a:latin typeface="Calibri" panose="020F0502020204030204" pitchFamily="34" charset="0"/>
              </a:rPr>
              <a:t>Наконец, пусть он вычтет из получившегося числа то число, которое он загадал в начале.      </a:t>
            </a:r>
          </a:p>
          <a:p>
            <a:pPr marL="0" indent="0">
              <a:buNone/>
            </a:pPr>
            <a:r>
              <a:rPr lang="ru-RU" sz="2400" b="1" dirty="0">
                <a:latin typeface="Calibri" panose="020F0502020204030204" pitchFamily="34" charset="0"/>
              </a:rPr>
              <a:t>	</a:t>
            </a:r>
            <a:r>
              <a:rPr lang="ru-RU" sz="2400" b="1" dirty="0" smtClean="0">
                <a:latin typeface="Calibri" panose="020F0502020204030204" pitchFamily="34" charset="0"/>
              </a:rPr>
              <a:t>					       ( Ответ всегда будет 3).</a:t>
            </a:r>
            <a:endParaRPr lang="ru-RU" sz="24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1223493"/>
            <a:ext cx="5005589" cy="273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37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7067AE-1694-405D-82E5-BCC8D8573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08000"/>
            <a:ext cx="9694572" cy="4866585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Ч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тобы </a:t>
            </a: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научиться быстро считать в уме, 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необходимо  </a:t>
            </a:r>
            <a:r>
              <a:rPr lang="ru-R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практиковаться в использовании этих приемов, чтобы довести их применение до </a:t>
            </a:r>
            <a:r>
              <a:rPr lang="ru-RU" sz="3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автоматизма.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5400" dirty="0" smtClean="0">
                <a:solidFill>
                  <a:srgbClr val="0070C0"/>
                </a:solidFill>
              </a:rPr>
              <a:t>                    Желаю успехов!     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446" y="2550019"/>
            <a:ext cx="4040254" cy="402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352</TotalTime>
  <Words>515</Words>
  <Application>Microsoft Office PowerPoint</Application>
  <PresentationFormat>Широкоэкранный</PresentationFormat>
  <Paragraphs>63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Browallia New</vt:lpstr>
      <vt:lpstr>Calibri</vt:lpstr>
      <vt:lpstr>Trebuchet MS</vt:lpstr>
      <vt:lpstr>Wingdings 3</vt:lpstr>
      <vt:lpstr>Грань</vt:lpstr>
      <vt:lpstr>«Как быстро считать  в уме?»  </vt:lpstr>
      <vt:lpstr>Презентация PowerPoint</vt:lpstr>
      <vt:lpstr>     1.   Умножаем на 11.  </vt:lpstr>
      <vt:lpstr>Презентация PowerPoint</vt:lpstr>
      <vt:lpstr>2.   Быстрое возведение в квадрат числа,  оканчивающегося на 5. </vt:lpstr>
      <vt:lpstr> 3.  Умножение на 5.  </vt:lpstr>
      <vt:lpstr>4.  Умножение на 4. </vt:lpstr>
      <vt:lpstr> 5.  Умножение больших чисел.  </vt:lpstr>
      <vt:lpstr>6.  Деление на 5. </vt:lpstr>
      <vt:lpstr> 7.  Вычитание из 1000.  </vt:lpstr>
      <vt:lpstr>Трюк с угадыванием цифры: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быстро считать в уме?</dc:title>
  <dc:creator>Татьяна Жданова</dc:creator>
  <cp:lastModifiedBy>home</cp:lastModifiedBy>
  <cp:revision>35</cp:revision>
  <dcterms:created xsi:type="dcterms:W3CDTF">2020-06-11T20:03:25Z</dcterms:created>
  <dcterms:modified xsi:type="dcterms:W3CDTF">2020-07-25T16:54:06Z</dcterms:modified>
</cp:coreProperties>
</file>