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60" r:id="rId5"/>
    <p:sldId id="261" r:id="rId6"/>
    <p:sldId id="265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928825"/>
          </a:xfrm>
        </p:spPr>
        <p:txBody>
          <a:bodyPr>
            <a:noAutofit/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Урок русского языка</a:t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Учитель – Лобанова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                    Людмила Владимировна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Урок русского языка</a:t>
            </a:r>
            <a:endParaRPr lang="ru-RU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25963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Вот звонок нам дал сигнал:</a:t>
            </a:r>
          </a:p>
          <a:p>
            <a:pPr>
              <a:buNone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Он учиться нас позвал,</a:t>
            </a:r>
          </a:p>
          <a:p>
            <a:pPr>
              <a:buNone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 мы время не теряем</a:t>
            </a:r>
          </a:p>
          <a:p>
            <a:pPr>
              <a:buNone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 урок наш начинаем.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Рисунок 8" descr="Рисунок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3090863"/>
            <a:ext cx="5111750" cy="376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Тема урока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6000" dirty="0" smtClean="0"/>
          </a:p>
          <a:p>
            <a:pPr algn="ctr">
              <a:buNone/>
            </a:pPr>
            <a:r>
              <a:rPr lang="ru-RU" sz="6000" dirty="0" smtClean="0"/>
              <a:t>ПСАОВПРИСТАВКИДИЖХ</a:t>
            </a:r>
            <a:endParaRPr lang="ru-RU" sz="6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Правописание приставок</a:t>
            </a:r>
            <a:r>
              <a:rPr lang="ru-RU" sz="53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53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53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4800" dirty="0" smtClean="0"/>
              <a:t>Цели урока:</a:t>
            </a:r>
          </a:p>
          <a:p>
            <a:pPr>
              <a:buNone/>
            </a:pPr>
            <a:r>
              <a:rPr lang="ru-RU" sz="4800" dirty="0" smtClean="0"/>
              <a:t>1. Что такое приставка?</a:t>
            </a:r>
          </a:p>
          <a:p>
            <a:pPr>
              <a:buNone/>
            </a:pPr>
            <a:r>
              <a:rPr lang="ru-RU" sz="4800" dirty="0" smtClean="0"/>
              <a:t>2. Где она находится?</a:t>
            </a:r>
          </a:p>
          <a:p>
            <a:pPr>
              <a:buNone/>
            </a:pPr>
            <a:r>
              <a:rPr lang="ru-RU" sz="4800" dirty="0" smtClean="0"/>
              <a:t>3.Как пишется приставка?</a:t>
            </a:r>
            <a:endParaRPr lang="ru-RU" sz="4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82729"/>
            <a:ext cx="8186766" cy="685792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9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Приставка.</a:t>
            </a:r>
          </a:p>
          <a:p>
            <a:pPr>
              <a:buNone/>
            </a:pPr>
            <a:r>
              <a:rPr lang="ru-RU" sz="9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</a:p>
          <a:p>
            <a:pPr>
              <a:buNone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                      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2857496"/>
            <a:ext cx="2543164" cy="59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Часть слова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900718" y="2836138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Слово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971496" y="3725843"/>
            <a:ext cx="2428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После корня 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043462" y="3797280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Перед корнем 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28554" y="5083163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Слитно</a:t>
            </a:r>
            <a:endParaRPr lang="ru-RU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1971628" y="5083164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Раздельно</a:t>
            </a:r>
            <a:endParaRPr lang="ru-RU" sz="3200" dirty="0"/>
          </a:p>
        </p:txBody>
      </p:sp>
      <p:sp>
        <p:nvSpPr>
          <p:cNvPr id="14" name="TextBox 13"/>
          <p:cNvSpPr txBox="1"/>
          <p:nvPr/>
        </p:nvSpPr>
        <p:spPr>
          <a:xfrm rot="10800000" flipV="1">
            <a:off x="4195522" y="5078750"/>
            <a:ext cx="2249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Одинаково</a:t>
            </a:r>
            <a:endParaRPr lang="ru-RU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6757974" y="4940288"/>
            <a:ext cx="1857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</a:t>
            </a:r>
            <a:r>
              <a:rPr lang="ru-RU" sz="3200" dirty="0" smtClean="0"/>
              <a:t>о- </a:t>
            </a:r>
            <a:r>
              <a:rPr lang="ru-RU" sz="3200" dirty="0" smtClean="0"/>
              <a:t>разному</a:t>
            </a:r>
            <a:endParaRPr lang="ru-RU" sz="3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102640" y="368256"/>
            <a:ext cx="27386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u="sng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Кластер.</a:t>
            </a:r>
            <a:endParaRPr lang="ru-RU" sz="5400" b="1" u="sng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747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smtClean="0"/>
              <a:t>Найдите слова с приставками, выделите их.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071678"/>
            <a:ext cx="8115328" cy="428628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Каштанка проснулась. С улицы доносился шум. В комнате не было ни души. Каштанка потянулась , зевнула,  прошлась по комнате. Она обнюхала все углы и мебель, заглянула в переднюю и не нашла ничего интересного. Каштанка увидела ещё дверь, поцарапала ее лапами и вошла в другую комнату.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Лучшая\Downloads\V formie chashki kofie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728667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125</Words>
  <PresentationFormat>Экран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Урок русского языка </vt:lpstr>
      <vt:lpstr>Урок русского языка</vt:lpstr>
      <vt:lpstr>Тема урока</vt:lpstr>
      <vt:lpstr> Правописание приставок </vt:lpstr>
      <vt:lpstr>Слайд 5</vt:lpstr>
      <vt:lpstr> Найдите слова с приставками, выделите их.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русского языка</dc:title>
  <dc:creator>Светлана</dc:creator>
  <cp:lastModifiedBy>каб 11</cp:lastModifiedBy>
  <cp:revision>18</cp:revision>
  <dcterms:created xsi:type="dcterms:W3CDTF">2020-01-16T11:23:51Z</dcterms:created>
  <dcterms:modified xsi:type="dcterms:W3CDTF">2020-01-20T11:58:12Z</dcterms:modified>
</cp:coreProperties>
</file>