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00034" y="2071678"/>
            <a:ext cx="4038600" cy="3954459"/>
          </a:xfrm>
        </p:spPr>
        <p:txBody>
          <a:bodyPr/>
          <a:lstStyle/>
          <a:p>
            <a:pPr marL="0" lvl="0" indent="0" algn="ctr">
              <a:buNone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§. 4.6</a:t>
            </a:r>
          </a:p>
          <a:p>
            <a:pPr marL="0" lvl="0" indent="0" algn="ctr">
              <a:buNone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РТ.  № 208, </a:t>
            </a:r>
          </a:p>
          <a:p>
            <a:pPr marL="0" lvl="0" indent="0" algn="ctr">
              <a:buNone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211, № 223, №225</a:t>
            </a:r>
          </a:p>
          <a:p>
            <a:endParaRPr lang="ru-RU" dirty="0"/>
          </a:p>
        </p:txBody>
      </p:sp>
      <p:pic>
        <p:nvPicPr>
          <p:cNvPr id="7" name="Picture 6" descr="Информатика : учебник для 7 класс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714488"/>
            <a:ext cx="1447814" cy="2085329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4071942"/>
            <a:ext cx="1643074" cy="2218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071678"/>
            <a:ext cx="4038600" cy="4054485"/>
          </a:xfrm>
        </p:spPr>
        <p:txBody>
          <a:bodyPr/>
          <a:lstStyle/>
          <a:p>
            <a:pPr marL="0" lvl="0" indent="0" algn="ctr">
              <a:buNone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с. 177   вопрос №7</a:t>
            </a:r>
          </a:p>
          <a:p>
            <a:pPr marL="0" lvl="0" indent="0" algn="ctr">
              <a:buNone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(записать в </a:t>
            </a:r>
          </a:p>
          <a:p>
            <a:pPr marL="0" lvl="0" indent="0" algn="ctr">
              <a:buNone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РТ.  с. 125)</a:t>
            </a:r>
          </a:p>
          <a:p>
            <a:pPr marL="0" lvl="0" indent="0" algn="ctr">
              <a:buNone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РТ. №205</a:t>
            </a:r>
          </a:p>
          <a:p>
            <a:endParaRPr lang="ru-RU" dirty="0"/>
          </a:p>
        </p:txBody>
      </p:sp>
      <p:pic>
        <p:nvPicPr>
          <p:cNvPr id="5" name="Picture 6" descr="Информатика : учебник для 7 класс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24450" y="1640680"/>
            <a:ext cx="1733566" cy="249690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Проверка домашней работы: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3857628"/>
            <a:ext cx="1643074" cy="2218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каких случаях программы распознавания текста экономят время и силы человека?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Каковы преимущества компьютерных словарей перед обычными печатными словарями?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программы-переводчики успешно переводят деловые документы, но не годятся для перевода художественных произведений?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Вопросы для повторения: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s9.postimg.org/4hfl57o3j/none_476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71612"/>
            <a:ext cx="4107856" cy="45259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Назови основное устройство хранения документов  в компьютере.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9743225">
            <a:off x="4745700" y="2766736"/>
            <a:ext cx="857256" cy="3571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6" descr="http://www.trueandfalse.ru/upload/7991.jpg"/>
          <p:cNvPicPr>
            <a:picLocks noChangeAspect="1" noChangeArrowheads="1"/>
          </p:cNvPicPr>
          <p:nvPr/>
        </p:nvPicPr>
        <p:blipFill>
          <a:blip r:embed="rId3"/>
          <a:srcRect l="5625" t="12908" r="7187" b="8347"/>
          <a:stretch>
            <a:fillRect/>
          </a:stretch>
        </p:blipFill>
        <p:spPr bwMode="auto">
          <a:xfrm>
            <a:off x="5643570" y="1785926"/>
            <a:ext cx="3049583" cy="200026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6572264" y="4143380"/>
            <a:ext cx="1571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Жесткий диск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1" grpId="1" animBg="1"/>
      <p:bldP spid="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trueandfalse.ru/upload/799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625" t="12908" r="7187" b="8347"/>
          <a:stretch>
            <a:fillRect/>
          </a:stretch>
        </p:blipFill>
        <p:spPr bwMode="auto">
          <a:xfrm>
            <a:off x="5429256" y="1571612"/>
            <a:ext cx="3500462" cy="33976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человек должен учитывать, чтобы уместить на жестком диске все нужные ему документы?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lum bright="-20000" contrast="30000"/>
          </a:blip>
          <a:srcRect r="75961"/>
          <a:stretch>
            <a:fillRect/>
          </a:stretch>
        </p:blipFill>
        <p:spPr bwMode="auto">
          <a:xfrm>
            <a:off x="571472" y="1500174"/>
            <a:ext cx="1071570" cy="1114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3" descr="http://pikbox.ru/images/189339441802d1177765259n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571744"/>
            <a:ext cx="1071570" cy="1071570"/>
          </a:xfrm>
          <a:prstGeom prst="rect">
            <a:avLst/>
          </a:prstGeom>
          <a:noFill/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5">
            <a:lum bright="-20000" contrast="30000"/>
          </a:blip>
          <a:srcRect r="74086"/>
          <a:stretch>
            <a:fillRect/>
          </a:stretch>
        </p:blipFill>
        <p:spPr bwMode="auto">
          <a:xfrm>
            <a:off x="642910" y="3786190"/>
            <a:ext cx="1000132" cy="1077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авая фигурная скобка 7"/>
          <p:cNvSpPr/>
          <p:nvPr/>
        </p:nvSpPr>
        <p:spPr>
          <a:xfrm>
            <a:off x="1857356" y="1571612"/>
            <a:ext cx="571504" cy="3571900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967335"/>
            <a:ext cx="24288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Количественные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параметры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документов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Стрелка влево 9"/>
          <p:cNvSpPr/>
          <p:nvPr/>
        </p:nvSpPr>
        <p:spPr>
          <a:xfrm flipV="1">
            <a:off x="4643438" y="3571876"/>
            <a:ext cx="981555" cy="439588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500826" y="4857760"/>
            <a:ext cx="17859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Жесткий диск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/>
          <a:lstStyle/>
          <a:p>
            <a:pPr lvl="0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символов</a:t>
            </a:r>
          </a:p>
          <a:p>
            <a:pPr lvl="0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Информационный вес одного символа</a:t>
            </a:r>
          </a:p>
          <a:p>
            <a:pPr lvl="0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 кодирования</a:t>
            </a:r>
          </a:p>
          <a:p>
            <a:pPr lvl="0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Число кодовых комбинаций</a:t>
            </a:r>
          </a:p>
          <a:p>
            <a:pPr lvl="0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Информационный объем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Тема урока:</a:t>
            </a:r>
            <a:br>
              <a:rPr lang="ru-RU" sz="2400" b="1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«Оценка количественных параметров текстового документа»</a:t>
            </a:r>
            <a:r>
              <a:rPr lang="ru-RU" sz="24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2400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6" name="Picture 4" descr="http://static.wixstatic.com/media/58cf0b_a0047c1943a041738b1ab1d3887875ce.png_srz_443_198_85_22_0.50_1.20_0.00_png_srz"/>
          <p:cNvPicPr>
            <a:picLocks noChangeAspect="1" noChangeArrowheads="1"/>
          </p:cNvPicPr>
          <p:nvPr/>
        </p:nvPicPr>
        <p:blipFill>
          <a:blip r:embed="rId2"/>
          <a:srcRect r="55982"/>
          <a:stretch>
            <a:fillRect/>
          </a:stretch>
        </p:blipFill>
        <p:spPr bwMode="auto">
          <a:xfrm>
            <a:off x="6786578" y="5072074"/>
            <a:ext cx="1214414" cy="1233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43115"/>
          <a:ext cx="8229600" cy="4408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6436"/>
                <a:gridCol w="2543164"/>
              </a:tblGrid>
              <a:tr h="628655"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Всего кодов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255</a:t>
                      </a:r>
                    </a:p>
                  </a:txBody>
                  <a:tcPr/>
                </a:tc>
              </a:tr>
              <a:tr h="628655"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Как пронумерованы?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0 до 255</a:t>
                      </a:r>
                    </a:p>
                    <a:p>
                      <a:pPr algn="ctr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865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Коды управляющих символов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0 до 32</a:t>
                      </a:r>
                    </a:p>
                    <a:p>
                      <a:pPr algn="ctr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865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Коды международных символов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33 до 127</a:t>
                      </a:r>
                    </a:p>
                    <a:p>
                      <a:pPr algn="ctr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865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Коды символов национальных алфавитов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128 до 255</a:t>
                      </a:r>
                    </a:p>
                    <a:p>
                      <a:pPr algn="ctr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устроена таблица кодировки </a:t>
            </a:r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ASCII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Учебник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с. 179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/>
          </a:p>
        </p:txBody>
      </p:sp>
      <p:pic>
        <p:nvPicPr>
          <p:cNvPr id="5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785794"/>
            <a:ext cx="960535" cy="1383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РТ. </a:t>
            </a:r>
          </a:p>
          <a:p>
            <a:pPr algn="ctr">
              <a:buNone/>
            </a:pPr>
            <a:r>
              <a:rPr lang="ru-RU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221 </a:t>
            </a:r>
          </a:p>
          <a:p>
            <a:pPr algn="ctr">
              <a:buNone/>
            </a:pPr>
            <a:r>
              <a:rPr lang="ru-RU" sz="5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226</a:t>
            </a:r>
          </a:p>
          <a:p>
            <a:endParaRPr lang="ru-RU" dirty="0"/>
          </a:p>
        </p:txBody>
      </p:sp>
      <p:pic>
        <p:nvPicPr>
          <p:cNvPr id="7" name="Picture 2" descr="Информатика : рабочая тетрадь для 7 класс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124450" y="1521619"/>
            <a:ext cx="3086100" cy="444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Выполни вместе с учителем: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РТ. </a:t>
            </a:r>
          </a:p>
          <a:p>
            <a:pPr algn="ctr">
              <a:buNone/>
            </a:pPr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207 </a:t>
            </a:r>
          </a:p>
          <a:p>
            <a:endParaRPr lang="ru-RU" dirty="0"/>
          </a:p>
        </p:txBody>
      </p:sp>
      <p:pic>
        <p:nvPicPr>
          <p:cNvPr id="5" name="Picture 2" descr="Информатика : рабочая тетрадь для 7 класс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124450" y="1521619"/>
            <a:ext cx="3086100" cy="444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Выполни самостоятельно: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s9.postimg.org/4hfl57o3j/none_47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3287684" cy="210312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Выполни с помощью компьютера: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РТ. № 212</a:t>
            </a:r>
            <a:r>
              <a:rPr lang="ru-RU" sz="96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9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lum bright="-20000" contrast="40000"/>
          </a:blip>
          <a:srcRect/>
          <a:stretch>
            <a:fillRect/>
          </a:stretch>
        </p:blipFill>
        <p:spPr bwMode="auto">
          <a:xfrm>
            <a:off x="3000364" y="2714620"/>
            <a:ext cx="5829309" cy="3825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Овал 8"/>
          <p:cNvSpPr/>
          <p:nvPr/>
        </p:nvSpPr>
        <p:spPr>
          <a:xfrm>
            <a:off x="3786182" y="3571876"/>
            <a:ext cx="571504" cy="42862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000628" y="3643314"/>
            <a:ext cx="571504" cy="3571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64986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Спасибо за урок!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</TotalTime>
  <Words>164</Words>
  <PresentationFormat>Экран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Домашнее задание</vt:lpstr>
      <vt:lpstr>Проверка домашней работы:</vt:lpstr>
      <vt:lpstr>Вопросы для повторения:</vt:lpstr>
      <vt:lpstr>Назови основное устройство хранения документов  в компьютере.</vt:lpstr>
      <vt:lpstr>  Что человек должен учитывать, чтобы уместить на жестком диске все нужные ему документы?  </vt:lpstr>
      <vt:lpstr>  Тема урока:  «Оценка количественных параметров текстового документа» </vt:lpstr>
      <vt:lpstr> Как устроена таблица кодировки ASCII?  Учебник. с. 179 </vt:lpstr>
      <vt:lpstr>Выполни вместе с учителем:</vt:lpstr>
      <vt:lpstr>Выполни самостоятельно:</vt:lpstr>
      <vt:lpstr>  Выполни с помощью компьютера:                              РТ. № 212  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cp:lastModifiedBy>семья</cp:lastModifiedBy>
  <cp:revision>10</cp:revision>
  <dcterms:modified xsi:type="dcterms:W3CDTF">2017-06-14T19:16:54Z</dcterms:modified>
</cp:coreProperties>
</file>