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Documents and Settings\Кабинет №225\Рабочий стол\Занятия по РР\Семья.Люди\семья 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00042"/>
            <a:ext cx="8072494" cy="59293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Documents and Settings\Кабинет №225\Рабочий стол\Занятия по РР\Семья.Люди\семь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8"/>
            <a:ext cx="8501122" cy="6215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Documents and Settings\Кабинет №225\Рабочий стол\Занятия по РР\Семья.Люди\девочка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3858"/>
            <a:ext cx="7262802" cy="68049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Documents and Settings\Кабинет №225\Рабочий стол\Занятия по РР\Семья.Люди\мальчик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0"/>
            <a:ext cx="3071834" cy="67420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Documents and Settings\Кабинет №225\Рабочий стол\Занятия по РР\Семья.Люди\малыш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0"/>
            <a:ext cx="6786610" cy="678661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Documents and Settings\Кабинет №225\Рабочий стол\Занятия по РР\Семья.Люди\тет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500042"/>
            <a:ext cx="8501122" cy="5786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Documents and Settings\Кабинет №225\Рабочий стол\Занятия по РР\Семья.Люди\дяд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28604"/>
            <a:ext cx="8358246" cy="60007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Documents and Settings\Кабинет №225\Рабочий стол\Занятия по РР\Семья.Люди\мама готовит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429684" cy="61992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Documents and Settings\Кабинет №225\Рабочий стол\Занятия по РР\Семья.Люди\папа чинит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285728"/>
            <a:ext cx="8786874" cy="60007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Documents and Settings\Кабинет №225\Рабочий стол\Занятия по РР\Семья.Люди\бабушка вяжет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14480" y="214290"/>
            <a:ext cx="5643602" cy="64294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Documents and Settings\Кабинет №225\Рабочий стол\Занятия по РР\Семья.Люди\дедушка поехал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0"/>
            <a:ext cx="4870453" cy="65182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Экран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Школа-интернат №15</cp:lastModifiedBy>
  <cp:revision>1</cp:revision>
  <dcterms:modified xsi:type="dcterms:W3CDTF">2019-10-22T02:52:08Z</dcterms:modified>
</cp:coreProperties>
</file>