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4" r:id="rId2"/>
    <p:sldId id="256" r:id="rId3"/>
    <p:sldId id="272" r:id="rId4"/>
    <p:sldId id="270" r:id="rId5"/>
    <p:sldId id="260" r:id="rId6"/>
    <p:sldId id="277" r:id="rId7"/>
    <p:sldId id="264" r:id="rId8"/>
    <p:sldId id="257" r:id="rId9"/>
    <p:sldId id="259" r:id="rId10"/>
    <p:sldId id="269" r:id="rId1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FFFF99"/>
    <a:srgbClr val="F6D618"/>
    <a:srgbClr val="99FFCC"/>
    <a:srgbClr val="0066CC"/>
    <a:srgbClr val="CC0000"/>
    <a:srgbClr val="990099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4" autoAdjust="0"/>
    <p:restoredTop sz="94671" autoAdjust="0"/>
  </p:normalViewPr>
  <p:slideViewPr>
    <p:cSldViewPr>
      <p:cViewPr>
        <p:scale>
          <a:sx n="77" d="100"/>
          <a:sy n="77" d="100"/>
        </p:scale>
        <p:origin x="-72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8CED1F-1912-41C6-9494-8935CEFCB884}" type="datetimeFigureOut">
              <a:rPr lang="ru-RU"/>
              <a:pPr>
                <a:defRPr/>
              </a:pPr>
              <a:t>13.11.2017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013529-7C20-45D2-AEFC-F96F70D8136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65971C-759E-4446-89E7-D837F433AE8D}" type="datetimeFigureOut">
              <a:rPr lang="ru-RU"/>
              <a:pPr>
                <a:defRPr/>
              </a:pPr>
              <a:t>13.11.2017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83FA4F-B93A-4953-86C0-D3C57AE27A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404541-33B6-477B-821E-1E0A79260981}" type="datetimeFigureOut">
              <a:rPr lang="ru-RU"/>
              <a:pPr>
                <a:defRPr/>
              </a:pPr>
              <a:t>13.11.2017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860312-25A2-48D3-BD40-DBD9E9043B3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DA007F-9F02-497C-97AC-5F20059A20E1}" type="datetimeFigureOut">
              <a:rPr lang="ru-RU"/>
              <a:pPr>
                <a:defRPr/>
              </a:pPr>
              <a:t>13.11.2017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8F882A-FD7E-4F55-A761-461C0E5E55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33C4DE-6593-4241-9F60-ED249A357230}" type="datetimeFigureOut">
              <a:rPr lang="ru-RU"/>
              <a:pPr>
                <a:defRPr/>
              </a:pPr>
              <a:t>13.11.2017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FCA3DA-9EBA-43BD-9014-BEF9806D971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7F8252-17D3-4B76-863B-AEA666FF049D}" type="datetimeFigureOut">
              <a:rPr lang="ru-RU"/>
              <a:pPr>
                <a:defRPr/>
              </a:pPr>
              <a:t>13.11.2017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4A5E31-2CAB-4DE0-8696-90E333D3F4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E6EABB-59DB-4B9C-9989-B835643942FE}" type="datetimeFigureOut">
              <a:rPr lang="ru-RU"/>
              <a:pPr>
                <a:defRPr/>
              </a:pPr>
              <a:t>13.11.2017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02414D-EEE7-4526-BA38-16259175A04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5A78E6-3C63-42AD-91E7-71AD109AB041}" type="datetimeFigureOut">
              <a:rPr lang="ru-RU"/>
              <a:pPr>
                <a:defRPr/>
              </a:pPr>
              <a:t>13.11.2017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718FE0-4358-4BC5-A9A2-99242BBAE6B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1D283F-7484-407E-8847-1D56D7E614D1}" type="datetimeFigureOut">
              <a:rPr lang="ru-RU"/>
              <a:pPr>
                <a:defRPr/>
              </a:pPr>
              <a:t>13.11.2017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37AFB2-A1D8-4B00-9168-09E06815A03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18BB43-826B-4850-B1D2-A4F4D1A27FF2}" type="datetimeFigureOut">
              <a:rPr lang="ru-RU"/>
              <a:pPr>
                <a:defRPr/>
              </a:pPr>
              <a:t>13.11.2017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4B7AB1-F2F2-4C8A-A39B-3720145179F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811432-6BF3-45FB-A112-03041CA12370}" type="datetimeFigureOut">
              <a:rPr lang="ru-RU"/>
              <a:pPr>
                <a:defRPr/>
              </a:pPr>
              <a:t>13.11.2017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092946-CA98-45ED-A0DA-9B9DC69CB47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rotWithShape="0">
          <a:gsLst>
            <a:gs pos="0">
              <a:srgbClr val="FFFF99"/>
            </a:gs>
            <a:gs pos="100000">
              <a:srgbClr val="99FFCC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14DC82F-9317-4BF6-AECC-131433D81E5B}" type="datetimeFigureOut">
              <a:rPr lang="ru-RU"/>
              <a:pPr>
                <a:defRPr/>
              </a:pPr>
              <a:t>13.11.2017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4ACB204-CC02-4300-92D1-25E3DCA7333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8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467544" y="4941168"/>
            <a:ext cx="1312863" cy="15811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32657"/>
            <a:ext cx="7772400" cy="648071"/>
          </a:xfrm>
        </p:spPr>
        <p:txBody>
          <a:bodyPr/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МОУ «ЦО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Тайдаковский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»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3648" y="2060848"/>
            <a:ext cx="7416824" cy="3670895"/>
          </a:xfrm>
        </p:spPr>
        <p:txBody>
          <a:bodyPr/>
          <a:lstStyle/>
          <a:p>
            <a:r>
              <a:rPr lang="ru-RU" sz="4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Число и цифра 7</a:t>
            </a:r>
          </a:p>
          <a:p>
            <a:endParaRPr lang="ru-RU" sz="44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sz="44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4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Учитель начальных классов </a:t>
            </a:r>
          </a:p>
          <a:p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Квачко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З.С.</a:t>
            </a:r>
          </a:p>
        </p:txBody>
      </p:sp>
    </p:spTree>
    <p:extLst>
      <p:ext uri="{BB962C8B-B14F-4D97-AF65-F5344CB8AC3E}">
        <p14:creationId xmlns:p14="http://schemas.microsoft.com/office/powerpoint/2010/main" val="242663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539750" y="765175"/>
            <a:ext cx="2874963" cy="5184775"/>
          </a:xfrm>
          <a:prstGeom prst="rect">
            <a:avLst/>
          </a:prstGeom>
          <a:noFill/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extLst/>
        </p:spPr>
      </p:pic>
      <p:pic>
        <p:nvPicPr>
          <p:cNvPr id="21" name="Picture 3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6877050" y="1412875"/>
            <a:ext cx="1593850" cy="4679950"/>
          </a:xfrm>
          <a:prstGeom prst="rect">
            <a:avLst/>
          </a:prstGeom>
          <a:noFill/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</p:pic>
      <p:pic>
        <p:nvPicPr>
          <p:cNvPr id="1026" name="Picture 2" descr="C:\Users\Зинаида\Desktop\845877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1772816"/>
            <a:ext cx="4105250" cy="3915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41313" y="2349500"/>
            <a:ext cx="2035175" cy="3671888"/>
          </a:xfrm>
          <a:prstGeom prst="rect">
            <a:avLst/>
          </a:prstGeom>
          <a:noFill/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extLst/>
        </p:spPr>
      </p:pic>
      <p:pic>
        <p:nvPicPr>
          <p:cNvPr id="21" name="Picture 3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7016750" y="3284538"/>
            <a:ext cx="1068388" cy="3136900"/>
          </a:xfrm>
          <a:prstGeom prst="rect">
            <a:avLst/>
          </a:prstGeom>
          <a:noFill/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</p:pic>
      <p:sp>
        <p:nvSpPr>
          <p:cNvPr id="16387" name="WordArt 7"/>
          <p:cNvSpPr>
            <a:spLocks noChangeArrowheads="1" noChangeShapeType="1" noTextEdit="1"/>
          </p:cNvSpPr>
          <p:nvPr/>
        </p:nvSpPr>
        <p:spPr bwMode="auto">
          <a:xfrm>
            <a:off x="1331913" y="620713"/>
            <a:ext cx="6696075" cy="15843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4000" b="1" kern="1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Times New Roman"/>
                <a:cs typeface="Times New Roman"/>
              </a:rPr>
              <a:t>Число и цифра</a:t>
            </a:r>
          </a:p>
        </p:txBody>
      </p:sp>
      <p:sp>
        <p:nvSpPr>
          <p:cNvPr id="16388" name="WordArt 8"/>
          <p:cNvSpPr>
            <a:spLocks noChangeArrowheads="1" noChangeShapeType="1" noTextEdit="1"/>
          </p:cNvSpPr>
          <p:nvPr/>
        </p:nvSpPr>
        <p:spPr bwMode="auto">
          <a:xfrm>
            <a:off x="3851275" y="2781300"/>
            <a:ext cx="1584325" cy="28082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Times New Roman"/>
                <a:cs typeface="Times New Roman"/>
              </a:rPr>
              <a:t>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50825" y="3716338"/>
            <a:ext cx="1597025" cy="2881312"/>
          </a:xfrm>
          <a:prstGeom prst="rect">
            <a:avLst/>
          </a:prstGeom>
          <a:noFill/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extLst/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7740650" y="1196975"/>
            <a:ext cx="920750" cy="2705100"/>
          </a:xfrm>
          <a:prstGeom prst="rect">
            <a:avLst/>
          </a:prstGeom>
          <a:noFill/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</p:pic>
      <p:cxnSp>
        <p:nvCxnSpPr>
          <p:cNvPr id="18435" name="AutoShape 5"/>
          <p:cNvCxnSpPr>
            <a:cxnSpLocks noChangeShapeType="1"/>
          </p:cNvCxnSpPr>
          <p:nvPr/>
        </p:nvCxnSpPr>
        <p:spPr bwMode="auto">
          <a:xfrm>
            <a:off x="4645025" y="908050"/>
            <a:ext cx="1588" cy="15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18436" name="WordArt 20"/>
          <p:cNvSpPr>
            <a:spLocks noChangeArrowheads="1" noChangeShapeType="1" noTextEdit="1"/>
          </p:cNvSpPr>
          <p:nvPr/>
        </p:nvSpPr>
        <p:spPr bwMode="auto">
          <a:xfrm>
            <a:off x="1692275" y="188913"/>
            <a:ext cx="6264275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200" b="1" kern="1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Times New Roman"/>
                <a:cs typeface="Times New Roman"/>
              </a:rPr>
              <a:t>Пословицы</a:t>
            </a:r>
          </a:p>
        </p:txBody>
      </p:sp>
      <p:sp>
        <p:nvSpPr>
          <p:cNvPr id="28693" name="WordArt 21"/>
          <p:cNvSpPr>
            <a:spLocks noChangeArrowheads="1" noChangeShapeType="1" noTextEdit="1"/>
          </p:cNvSpPr>
          <p:nvPr/>
        </p:nvSpPr>
        <p:spPr bwMode="auto">
          <a:xfrm>
            <a:off x="684213" y="1125538"/>
            <a:ext cx="3381375" cy="4667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200" b="1" kern="1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Лук от семи недуг</a:t>
            </a:r>
          </a:p>
        </p:txBody>
      </p:sp>
      <p:sp>
        <p:nvSpPr>
          <p:cNvPr id="28696" name="WordArt 24"/>
          <p:cNvSpPr>
            <a:spLocks noChangeArrowheads="1" noChangeShapeType="1" noTextEdit="1"/>
          </p:cNvSpPr>
          <p:nvPr/>
        </p:nvSpPr>
        <p:spPr bwMode="auto">
          <a:xfrm>
            <a:off x="611188" y="1700213"/>
            <a:ext cx="4248150" cy="4667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200" b="1" kern="1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Семеро одного не ждут</a:t>
            </a:r>
          </a:p>
        </p:txBody>
      </p:sp>
      <p:sp>
        <p:nvSpPr>
          <p:cNvPr id="28697" name="WordArt 25"/>
          <p:cNvSpPr>
            <a:spLocks noChangeArrowheads="1" noChangeShapeType="1" noTextEdit="1"/>
          </p:cNvSpPr>
          <p:nvPr/>
        </p:nvSpPr>
        <p:spPr bwMode="auto">
          <a:xfrm>
            <a:off x="684213" y="2276475"/>
            <a:ext cx="3743325" cy="5048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200" b="1" kern="1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Семь пядей во лбу</a:t>
            </a:r>
          </a:p>
        </p:txBody>
      </p:sp>
      <p:sp>
        <p:nvSpPr>
          <p:cNvPr id="28698" name="WordArt 26"/>
          <p:cNvSpPr>
            <a:spLocks noChangeArrowheads="1" noChangeShapeType="1" noTextEdit="1"/>
          </p:cNvSpPr>
          <p:nvPr/>
        </p:nvSpPr>
        <p:spPr bwMode="auto">
          <a:xfrm>
            <a:off x="684213" y="2852738"/>
            <a:ext cx="4448175" cy="4667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200" b="1" kern="1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Седьмая вода на киселе</a:t>
            </a:r>
          </a:p>
        </p:txBody>
      </p:sp>
      <p:sp>
        <p:nvSpPr>
          <p:cNvPr id="28699" name="WordArt 27"/>
          <p:cNvSpPr>
            <a:spLocks noChangeArrowheads="1" noChangeShapeType="1" noTextEdit="1"/>
          </p:cNvSpPr>
          <p:nvPr/>
        </p:nvSpPr>
        <p:spPr bwMode="auto">
          <a:xfrm>
            <a:off x="2339975" y="3500438"/>
            <a:ext cx="3200400" cy="4667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200" b="1" kern="1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До седьмого пота</a:t>
            </a:r>
          </a:p>
        </p:txBody>
      </p:sp>
      <p:sp>
        <p:nvSpPr>
          <p:cNvPr id="28700" name="WordArt 28"/>
          <p:cNvSpPr>
            <a:spLocks noChangeArrowheads="1" noChangeShapeType="1" noTextEdit="1"/>
          </p:cNvSpPr>
          <p:nvPr/>
        </p:nvSpPr>
        <p:spPr bwMode="auto">
          <a:xfrm>
            <a:off x="2411413" y="4076700"/>
            <a:ext cx="3067050" cy="4667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200" b="1" kern="1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На седьмом небе</a:t>
            </a:r>
          </a:p>
        </p:txBody>
      </p:sp>
      <p:sp>
        <p:nvSpPr>
          <p:cNvPr id="28701" name="WordArt 29"/>
          <p:cNvSpPr>
            <a:spLocks noChangeArrowheads="1" noChangeShapeType="1" noTextEdit="1"/>
          </p:cNvSpPr>
          <p:nvPr/>
        </p:nvSpPr>
        <p:spPr bwMode="auto">
          <a:xfrm>
            <a:off x="2051050" y="5373688"/>
            <a:ext cx="6296025" cy="5381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200" b="1" kern="1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Семь раз отмерь, один раз отрежь</a:t>
            </a:r>
          </a:p>
        </p:txBody>
      </p:sp>
      <p:sp>
        <p:nvSpPr>
          <p:cNvPr id="28702" name="WordArt 30"/>
          <p:cNvSpPr>
            <a:spLocks noChangeArrowheads="1" noChangeShapeType="1" noTextEdit="1"/>
          </p:cNvSpPr>
          <p:nvPr/>
        </p:nvSpPr>
        <p:spPr bwMode="auto">
          <a:xfrm>
            <a:off x="2339975" y="4724400"/>
            <a:ext cx="4324350" cy="4667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200" b="1" kern="1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Семь пятниц на неделе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6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6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6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86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6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6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86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86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86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86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87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87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87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87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87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87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93" grpId="0" animBg="1"/>
      <p:bldP spid="28696" grpId="0" animBg="1"/>
      <p:bldP spid="28697" grpId="0" animBg="1"/>
      <p:bldP spid="28698" grpId="0" animBg="1"/>
      <p:bldP spid="28699" grpId="0" animBg="1"/>
      <p:bldP spid="28700" grpId="0" animBg="1"/>
      <p:bldP spid="28701" grpId="0" animBg="1"/>
      <p:bldP spid="2870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E:\Documents and Settings\Мама\Мои документы\1 класс\Презентация по математике\Картинки для презентации\176069-Sepik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572000" cy="3284538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pic>
        <p:nvPicPr>
          <p:cNvPr id="1028" name="Picture 4" descr="E:\Documents and Settings\Мама\Мои документы\1 класс\Презентация по математике\Картинки для презентации\0112200602331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7900" y="0"/>
            <a:ext cx="4356100" cy="3284538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pic>
        <p:nvPicPr>
          <p:cNvPr id="1029" name="Picture 5" descr="E:\Documents and Settings\Мама\Мои документы\1 класс\Презентация по математике\Картинки для презентации\97020_03_w464_h260_fc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284538"/>
            <a:ext cx="5292725" cy="3024187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0" y="4581525"/>
            <a:ext cx="1597025" cy="2276475"/>
          </a:xfrm>
          <a:prstGeom prst="rect">
            <a:avLst/>
          </a:prstGeom>
          <a:noFill/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extLst/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6"/>
          <a:stretch>
            <a:fillRect/>
          </a:stretch>
        </p:blipFill>
        <p:spPr bwMode="auto">
          <a:xfrm>
            <a:off x="4427538" y="4941888"/>
            <a:ext cx="920750" cy="1916112"/>
          </a:xfrm>
          <a:prstGeom prst="rect">
            <a:avLst/>
          </a:prstGeom>
          <a:noFill/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</p:pic>
      <p:pic>
        <p:nvPicPr>
          <p:cNvPr id="21511" name="Picture 7" descr="cvetik_semicvetik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292725" y="3284538"/>
            <a:ext cx="3851275" cy="3573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5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5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1550" y="549275"/>
            <a:ext cx="5689600" cy="15557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9600" b="1">
                <a:solidFill>
                  <a:srgbClr val="0033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  <a:cs typeface="Times New Roman" pitchFamily="18" charset="0"/>
              </a:rPr>
              <a:t>123456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52120" y="549275"/>
            <a:ext cx="1151905" cy="15557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600" b="1" kern="800" spc="-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Times New Roman" pitchFamily="18" charset="0"/>
              </a:rPr>
              <a:t>7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3976688"/>
            <a:ext cx="1597025" cy="2881312"/>
          </a:xfrm>
          <a:prstGeom prst="rect">
            <a:avLst/>
          </a:prstGeom>
          <a:noFill/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extLst/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8043863" y="4037013"/>
            <a:ext cx="920750" cy="2705100"/>
          </a:xfrm>
          <a:prstGeom prst="rect">
            <a:avLst/>
          </a:prstGeom>
          <a:noFill/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51050" y="2852738"/>
            <a:ext cx="5219700" cy="3573462"/>
          </a:xfrm>
          <a:prstGeom prst="rect">
            <a:avLst/>
          </a:prstGeom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</p:spTree>
    <p:extLst>
      <p:ext uri="{BB962C8B-B14F-4D97-AF65-F5344CB8AC3E}">
        <p14:creationId xmlns:p14="http://schemas.microsoft.com/office/powerpoint/2010/main" val="1450022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3.33333E-6 L -0.03525 0.0011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71" y="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1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5" name="Группа 11"/>
          <p:cNvGrpSpPr>
            <a:grpSpLocks/>
          </p:cNvGrpSpPr>
          <p:nvPr/>
        </p:nvGrpSpPr>
        <p:grpSpPr bwMode="auto">
          <a:xfrm>
            <a:off x="1323975" y="981075"/>
            <a:ext cx="2578100" cy="1187450"/>
            <a:chOff x="1706001" y="1412775"/>
            <a:chExt cx="2577967" cy="1188133"/>
          </a:xfrm>
        </p:grpSpPr>
        <p:grpSp>
          <p:nvGrpSpPr>
            <p:cNvPr id="21566" name="Группа 61"/>
            <p:cNvGrpSpPr>
              <a:grpSpLocks noChangeAspect="1"/>
            </p:cNvGrpSpPr>
            <p:nvPr/>
          </p:nvGrpSpPr>
          <p:grpSpPr bwMode="auto">
            <a:xfrm>
              <a:off x="1706001" y="1412775"/>
              <a:ext cx="1188132" cy="1188132"/>
              <a:chOff x="1403648" y="1268760"/>
              <a:chExt cx="792088" cy="792088"/>
            </a:xfrm>
          </p:grpSpPr>
          <p:sp>
            <p:nvSpPr>
              <p:cNvPr id="63" name="Скругленный прямоугольник 62"/>
              <p:cNvSpPr/>
              <p:nvPr/>
            </p:nvSpPr>
            <p:spPr>
              <a:xfrm>
                <a:off x="1403648" y="1268760"/>
                <a:ext cx="791593" cy="792089"/>
              </a:xfrm>
              <a:prstGeom prst="roundRect">
                <a:avLst/>
              </a:prstGeom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64" name="Овал 63"/>
              <p:cNvSpPr/>
              <p:nvPr/>
            </p:nvSpPr>
            <p:spPr>
              <a:xfrm>
                <a:off x="1489945" y="1355057"/>
                <a:ext cx="144016" cy="144016"/>
              </a:xfrm>
              <a:prstGeom prst="ellipse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65" name="Овал 64"/>
              <p:cNvSpPr/>
              <p:nvPr/>
            </p:nvSpPr>
            <p:spPr>
              <a:xfrm>
                <a:off x="1960660" y="1355057"/>
                <a:ext cx="144016" cy="144016"/>
              </a:xfrm>
              <a:prstGeom prst="ellipse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66" name="Овал 65"/>
              <p:cNvSpPr/>
              <p:nvPr/>
            </p:nvSpPr>
            <p:spPr>
              <a:xfrm>
                <a:off x="1489945" y="1821009"/>
                <a:ext cx="144016" cy="144016"/>
              </a:xfrm>
              <a:prstGeom prst="ellipse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67" name="Овал 66"/>
              <p:cNvSpPr/>
              <p:nvPr/>
            </p:nvSpPr>
            <p:spPr>
              <a:xfrm>
                <a:off x="1960660" y="1821009"/>
                <a:ext cx="144016" cy="144016"/>
              </a:xfrm>
              <a:prstGeom prst="ellipse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68" name="Овал 67"/>
              <p:cNvSpPr/>
              <p:nvPr/>
            </p:nvSpPr>
            <p:spPr>
              <a:xfrm>
                <a:off x="1727684" y="1590133"/>
                <a:ext cx="144016" cy="144016"/>
              </a:xfrm>
              <a:prstGeom prst="ellipse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21567" name="Группа 68"/>
            <p:cNvGrpSpPr>
              <a:grpSpLocks noChangeAspect="1"/>
            </p:cNvGrpSpPr>
            <p:nvPr/>
          </p:nvGrpSpPr>
          <p:grpSpPr bwMode="auto">
            <a:xfrm>
              <a:off x="3095836" y="1412776"/>
              <a:ext cx="1188132" cy="1188132"/>
              <a:chOff x="1403648" y="1268760"/>
              <a:chExt cx="792088" cy="792088"/>
            </a:xfrm>
          </p:grpSpPr>
          <p:sp>
            <p:nvSpPr>
              <p:cNvPr id="70" name="Скругленный прямоугольник 69"/>
              <p:cNvSpPr/>
              <p:nvPr/>
            </p:nvSpPr>
            <p:spPr>
              <a:xfrm>
                <a:off x="1404143" y="1268759"/>
                <a:ext cx="791593" cy="792089"/>
              </a:xfrm>
              <a:prstGeom prst="roundRect">
                <a:avLst/>
              </a:prstGeom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71" name="Овал 70"/>
              <p:cNvSpPr/>
              <p:nvPr/>
            </p:nvSpPr>
            <p:spPr>
              <a:xfrm>
                <a:off x="1960660" y="1355057"/>
                <a:ext cx="144016" cy="144016"/>
              </a:xfrm>
              <a:prstGeom prst="ellipse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72" name="Овал 71"/>
              <p:cNvSpPr/>
              <p:nvPr/>
            </p:nvSpPr>
            <p:spPr>
              <a:xfrm>
                <a:off x="1489945" y="1821009"/>
                <a:ext cx="144016" cy="144016"/>
              </a:xfrm>
              <a:prstGeom prst="ellipse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21506" name="Группа 86"/>
          <p:cNvGrpSpPr>
            <a:grpSpLocks/>
          </p:cNvGrpSpPr>
          <p:nvPr/>
        </p:nvGrpSpPr>
        <p:grpSpPr bwMode="auto">
          <a:xfrm>
            <a:off x="5227638" y="981075"/>
            <a:ext cx="2592387" cy="1190625"/>
            <a:chOff x="5292080" y="1412776"/>
            <a:chExt cx="2592288" cy="1190795"/>
          </a:xfrm>
        </p:grpSpPr>
        <p:grpSp>
          <p:nvGrpSpPr>
            <p:cNvPr id="21541" name="Группа 72"/>
            <p:cNvGrpSpPr>
              <a:grpSpLocks noChangeAspect="1"/>
            </p:cNvGrpSpPr>
            <p:nvPr/>
          </p:nvGrpSpPr>
          <p:grpSpPr bwMode="auto">
            <a:xfrm>
              <a:off x="5292080" y="1415439"/>
              <a:ext cx="1188132" cy="1188132"/>
              <a:chOff x="1403648" y="1268760"/>
              <a:chExt cx="792088" cy="792088"/>
            </a:xfrm>
          </p:grpSpPr>
          <p:sp>
            <p:nvSpPr>
              <p:cNvPr id="74" name="Скругленный прямоугольник 73"/>
              <p:cNvSpPr/>
              <p:nvPr/>
            </p:nvSpPr>
            <p:spPr>
              <a:xfrm>
                <a:off x="1403648" y="1269101"/>
                <a:ext cx="791603" cy="791747"/>
              </a:xfrm>
              <a:prstGeom prst="roundRect">
                <a:avLst/>
              </a:prstGeom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75" name="Овал 74"/>
              <p:cNvSpPr/>
              <p:nvPr/>
            </p:nvSpPr>
            <p:spPr>
              <a:xfrm>
                <a:off x="1489945" y="1355057"/>
                <a:ext cx="144016" cy="144016"/>
              </a:xfrm>
              <a:prstGeom prst="ellipse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76" name="Овал 75"/>
              <p:cNvSpPr/>
              <p:nvPr/>
            </p:nvSpPr>
            <p:spPr>
              <a:xfrm>
                <a:off x="1960660" y="1355057"/>
                <a:ext cx="144016" cy="144016"/>
              </a:xfrm>
              <a:prstGeom prst="ellipse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77" name="Овал 76"/>
              <p:cNvSpPr/>
              <p:nvPr/>
            </p:nvSpPr>
            <p:spPr>
              <a:xfrm>
                <a:off x="1489945" y="1821009"/>
                <a:ext cx="144016" cy="144016"/>
              </a:xfrm>
              <a:prstGeom prst="ellipse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78" name="Овал 77"/>
              <p:cNvSpPr/>
              <p:nvPr/>
            </p:nvSpPr>
            <p:spPr>
              <a:xfrm>
                <a:off x="1960660" y="1821009"/>
                <a:ext cx="144016" cy="144016"/>
              </a:xfrm>
              <a:prstGeom prst="ellipse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21542" name="Группа 78"/>
            <p:cNvGrpSpPr>
              <a:grpSpLocks noChangeAspect="1"/>
            </p:cNvGrpSpPr>
            <p:nvPr/>
          </p:nvGrpSpPr>
          <p:grpSpPr bwMode="auto">
            <a:xfrm>
              <a:off x="6696236" y="1412776"/>
              <a:ext cx="1188132" cy="1188132"/>
              <a:chOff x="1403648" y="1268760"/>
              <a:chExt cx="792088" cy="792088"/>
            </a:xfrm>
          </p:grpSpPr>
          <p:sp>
            <p:nvSpPr>
              <p:cNvPr id="80" name="Скругленный прямоугольник 79"/>
              <p:cNvSpPr/>
              <p:nvPr/>
            </p:nvSpPr>
            <p:spPr>
              <a:xfrm>
                <a:off x="1404133" y="1268760"/>
                <a:ext cx="791603" cy="791747"/>
              </a:xfrm>
              <a:prstGeom prst="roundRect">
                <a:avLst/>
              </a:prstGeom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81" name="Овал 80"/>
              <p:cNvSpPr/>
              <p:nvPr/>
            </p:nvSpPr>
            <p:spPr>
              <a:xfrm>
                <a:off x="1960660" y="1355057"/>
                <a:ext cx="144016" cy="144016"/>
              </a:xfrm>
              <a:prstGeom prst="ellipse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82" name="Овал 81"/>
              <p:cNvSpPr/>
              <p:nvPr/>
            </p:nvSpPr>
            <p:spPr>
              <a:xfrm>
                <a:off x="1489945" y="1821009"/>
                <a:ext cx="144016" cy="144016"/>
              </a:xfrm>
              <a:prstGeom prst="ellipse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83" name="Овал 82"/>
              <p:cNvSpPr/>
              <p:nvPr/>
            </p:nvSpPr>
            <p:spPr>
              <a:xfrm>
                <a:off x="1727684" y="1590133"/>
                <a:ext cx="144016" cy="144016"/>
              </a:xfrm>
              <a:prstGeom prst="ellipse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21507" name="Группа 87"/>
          <p:cNvGrpSpPr>
            <a:grpSpLocks/>
          </p:cNvGrpSpPr>
          <p:nvPr/>
        </p:nvGrpSpPr>
        <p:grpSpPr bwMode="auto">
          <a:xfrm>
            <a:off x="3276600" y="3789363"/>
            <a:ext cx="2590800" cy="1187450"/>
            <a:chOff x="3491880" y="3789040"/>
            <a:chExt cx="2592288" cy="1188132"/>
          </a:xfrm>
        </p:grpSpPr>
        <p:grpSp>
          <p:nvGrpSpPr>
            <p:cNvPr id="21516" name="Группа 53"/>
            <p:cNvGrpSpPr>
              <a:grpSpLocks noChangeAspect="1"/>
            </p:cNvGrpSpPr>
            <p:nvPr/>
          </p:nvGrpSpPr>
          <p:grpSpPr bwMode="auto">
            <a:xfrm>
              <a:off x="3491880" y="3789040"/>
              <a:ext cx="1188132" cy="1188132"/>
              <a:chOff x="1403648" y="1268760"/>
              <a:chExt cx="792088" cy="792088"/>
            </a:xfrm>
          </p:grpSpPr>
          <p:sp>
            <p:nvSpPr>
              <p:cNvPr id="55" name="Скругленный прямоугольник 54"/>
              <p:cNvSpPr/>
              <p:nvPr/>
            </p:nvSpPr>
            <p:spPr>
              <a:xfrm>
                <a:off x="1403648" y="1268760"/>
                <a:ext cx="792088" cy="792088"/>
              </a:xfrm>
              <a:prstGeom prst="roundRect">
                <a:avLst/>
              </a:prstGeom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56" name="Овал 55"/>
              <p:cNvSpPr/>
              <p:nvPr/>
            </p:nvSpPr>
            <p:spPr>
              <a:xfrm>
                <a:off x="1489945" y="1355057"/>
                <a:ext cx="144016" cy="144016"/>
              </a:xfrm>
              <a:prstGeom prst="ellipse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57" name="Овал 56"/>
              <p:cNvSpPr/>
              <p:nvPr/>
            </p:nvSpPr>
            <p:spPr>
              <a:xfrm>
                <a:off x="1960660" y="1355057"/>
                <a:ext cx="144016" cy="144016"/>
              </a:xfrm>
              <a:prstGeom prst="ellipse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58" name="Овал 57"/>
              <p:cNvSpPr/>
              <p:nvPr/>
            </p:nvSpPr>
            <p:spPr>
              <a:xfrm>
                <a:off x="1727684" y="1355057"/>
                <a:ext cx="144016" cy="144016"/>
              </a:xfrm>
              <a:prstGeom prst="ellipse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59" name="Овал 58"/>
              <p:cNvSpPr/>
              <p:nvPr/>
            </p:nvSpPr>
            <p:spPr>
              <a:xfrm>
                <a:off x="1489945" y="1821009"/>
                <a:ext cx="144016" cy="144016"/>
              </a:xfrm>
              <a:prstGeom prst="ellipse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60" name="Овал 59"/>
              <p:cNvSpPr/>
              <p:nvPr/>
            </p:nvSpPr>
            <p:spPr>
              <a:xfrm>
                <a:off x="1960660" y="1821009"/>
                <a:ext cx="144016" cy="144016"/>
              </a:xfrm>
              <a:prstGeom prst="ellipse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61" name="Овал 60"/>
              <p:cNvSpPr/>
              <p:nvPr/>
            </p:nvSpPr>
            <p:spPr>
              <a:xfrm>
                <a:off x="1727684" y="1821009"/>
                <a:ext cx="144016" cy="144016"/>
              </a:xfrm>
              <a:prstGeom prst="ellipse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21517" name="Группа 83"/>
            <p:cNvGrpSpPr>
              <a:grpSpLocks noChangeAspect="1"/>
            </p:cNvGrpSpPr>
            <p:nvPr/>
          </p:nvGrpSpPr>
          <p:grpSpPr bwMode="auto">
            <a:xfrm>
              <a:off x="4896036" y="3789040"/>
              <a:ext cx="1188132" cy="1188132"/>
              <a:chOff x="1403648" y="1268760"/>
              <a:chExt cx="792088" cy="792088"/>
            </a:xfrm>
          </p:grpSpPr>
          <p:sp>
            <p:nvSpPr>
              <p:cNvPr id="85" name="Скругленный прямоугольник 84"/>
              <p:cNvSpPr/>
              <p:nvPr/>
            </p:nvSpPr>
            <p:spPr>
              <a:xfrm>
                <a:off x="1403648" y="1268760"/>
                <a:ext cx="792088" cy="792088"/>
              </a:xfrm>
              <a:prstGeom prst="roundRect">
                <a:avLst/>
              </a:prstGeom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86" name="Овал 85"/>
              <p:cNvSpPr/>
              <p:nvPr/>
            </p:nvSpPr>
            <p:spPr>
              <a:xfrm>
                <a:off x="1727684" y="1590133"/>
                <a:ext cx="144016" cy="144016"/>
              </a:xfrm>
              <a:prstGeom prst="ellipse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sp>
        <p:nvSpPr>
          <p:cNvPr id="90" name="TextBox 89"/>
          <p:cNvSpPr txBox="1"/>
          <p:nvPr/>
        </p:nvSpPr>
        <p:spPr>
          <a:xfrm>
            <a:off x="1323975" y="2182813"/>
            <a:ext cx="2578100" cy="7699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5 + 2 = 7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1323975" y="2781300"/>
            <a:ext cx="2578100" cy="768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 + 5 = 7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5227638" y="2187575"/>
            <a:ext cx="2578100" cy="768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4 + 3 = 7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5227638" y="2784475"/>
            <a:ext cx="2578100" cy="769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3 + 4 = 7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3290888" y="4995863"/>
            <a:ext cx="2576512" cy="768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6 + 1 = 7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3290888" y="5592763"/>
            <a:ext cx="2576512" cy="7699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 + 6 = 7</a:t>
            </a:r>
          </a:p>
        </p:txBody>
      </p:sp>
      <p:pic>
        <p:nvPicPr>
          <p:cNvPr id="96" name="Picture 2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66688" y="3860800"/>
            <a:ext cx="1597025" cy="2881313"/>
          </a:xfrm>
          <a:prstGeom prst="rect">
            <a:avLst/>
          </a:prstGeom>
          <a:noFill/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extLst/>
        </p:spPr>
      </p:pic>
      <p:pic>
        <p:nvPicPr>
          <p:cNvPr id="97" name="Picture 3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8043863" y="4037013"/>
            <a:ext cx="920750" cy="2705100"/>
          </a:xfrm>
          <a:prstGeom prst="rect">
            <a:avLst/>
          </a:prstGeom>
          <a:noFill/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/>
      <p:bldP spid="91" grpId="0"/>
      <p:bldP spid="92" grpId="0"/>
      <p:bldP spid="93" grpId="0"/>
      <p:bldP spid="94" grpId="0"/>
      <p:bldP spid="9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1835150" y="635000"/>
            <a:ext cx="5637213" cy="5602288"/>
          </a:xfrm>
          <a:prstGeom prst="rect">
            <a:avLst/>
          </a:prstGeom>
          <a:solidFill>
            <a:schemeClr val="bg1"/>
          </a:solidFill>
          <a:ln w="19050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24578" name="Freeform 3"/>
          <p:cNvSpPr>
            <a:spLocks/>
          </p:cNvSpPr>
          <p:nvPr/>
        </p:nvSpPr>
        <p:spPr bwMode="auto">
          <a:xfrm>
            <a:off x="4618038" y="1111250"/>
            <a:ext cx="2252662" cy="292100"/>
          </a:xfrm>
          <a:custGeom>
            <a:avLst/>
            <a:gdLst>
              <a:gd name="T0" fmla="*/ 0 w 10000"/>
              <a:gd name="T1" fmla="*/ 2147483647 h 10000"/>
              <a:gd name="T2" fmla="*/ 2147483647 w 10000"/>
              <a:gd name="T3" fmla="*/ 2147483647 h 10000"/>
              <a:gd name="T4" fmla="*/ 2147483647 w 10000"/>
              <a:gd name="T5" fmla="*/ 2147483647 h 10000"/>
              <a:gd name="T6" fmla="*/ 2147483647 w 10000"/>
              <a:gd name="T7" fmla="*/ 2147483647 h 10000"/>
              <a:gd name="T8" fmla="*/ 2147483647 w 10000"/>
              <a:gd name="T9" fmla="*/ 2147483647 h 10000"/>
              <a:gd name="T10" fmla="*/ 2147483647 w 10000"/>
              <a:gd name="T11" fmla="*/ 2147483647 h 10000"/>
              <a:gd name="T12" fmla="*/ 2147483647 w 10000"/>
              <a:gd name="T13" fmla="*/ 2147483647 h 10000"/>
              <a:gd name="T14" fmla="*/ 2147483647 w 10000"/>
              <a:gd name="T15" fmla="*/ 2147483647 h 10000"/>
              <a:gd name="T16" fmla="*/ 2147483647 w 10000"/>
              <a:gd name="T17" fmla="*/ 2147483647 h 1000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0000"/>
              <a:gd name="T28" fmla="*/ 0 h 10000"/>
              <a:gd name="T29" fmla="*/ 10000 w 10000"/>
              <a:gd name="T30" fmla="*/ 10000 h 10000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0000" h="10000">
                <a:moveTo>
                  <a:pt x="0" y="10000"/>
                </a:moveTo>
                <a:cubicBezTo>
                  <a:pt x="236" y="7875"/>
                  <a:pt x="473" y="5752"/>
                  <a:pt x="852" y="4117"/>
                </a:cubicBezTo>
                <a:cubicBezTo>
                  <a:pt x="1231" y="2483"/>
                  <a:pt x="1798" y="521"/>
                  <a:pt x="2272" y="194"/>
                </a:cubicBezTo>
                <a:cubicBezTo>
                  <a:pt x="2745" y="-132"/>
                  <a:pt x="3187" y="942"/>
                  <a:pt x="3692" y="2156"/>
                </a:cubicBezTo>
                <a:cubicBezTo>
                  <a:pt x="4197" y="3370"/>
                  <a:pt x="4833" y="6377"/>
                  <a:pt x="5301" y="7478"/>
                </a:cubicBezTo>
                <a:cubicBezTo>
                  <a:pt x="5769" y="8579"/>
                  <a:pt x="6105" y="8745"/>
                  <a:pt x="6499" y="8764"/>
                </a:cubicBezTo>
                <a:cubicBezTo>
                  <a:pt x="6893" y="8783"/>
                  <a:pt x="7095" y="9018"/>
                  <a:pt x="7668" y="7590"/>
                </a:cubicBezTo>
                <a:cubicBezTo>
                  <a:pt x="8241" y="6162"/>
                  <a:pt x="9656" y="1101"/>
                  <a:pt x="9940" y="194"/>
                </a:cubicBezTo>
                <a:cubicBezTo>
                  <a:pt x="10224" y="-712"/>
                  <a:pt x="9419" y="1829"/>
                  <a:pt x="9372" y="2156"/>
                </a:cubicBezTo>
              </a:path>
            </a:pathLst>
          </a:custGeom>
          <a:noFill/>
          <a:ln w="139700" cap="rnd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4579" name="Line 5"/>
          <p:cNvSpPr>
            <a:spLocks noChangeShapeType="1"/>
          </p:cNvSpPr>
          <p:nvPr/>
        </p:nvSpPr>
        <p:spPr bwMode="auto">
          <a:xfrm>
            <a:off x="5364163" y="3573463"/>
            <a:ext cx="1295400" cy="0"/>
          </a:xfrm>
          <a:prstGeom prst="line">
            <a:avLst/>
          </a:prstGeom>
          <a:noFill/>
          <a:ln w="139700" cap="rnd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4580" name="Line 4"/>
          <p:cNvSpPr>
            <a:spLocks noChangeShapeType="1"/>
          </p:cNvSpPr>
          <p:nvPr/>
        </p:nvSpPr>
        <p:spPr bwMode="auto">
          <a:xfrm flipH="1">
            <a:off x="5219700" y="1089025"/>
            <a:ext cx="1693863" cy="4679950"/>
          </a:xfrm>
          <a:prstGeom prst="line">
            <a:avLst/>
          </a:prstGeom>
          <a:noFill/>
          <a:ln w="139700" cap="rnd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" name="Овал 10"/>
          <p:cNvSpPr>
            <a:spLocks/>
          </p:cNvSpPr>
          <p:nvPr/>
        </p:nvSpPr>
        <p:spPr>
          <a:xfrm>
            <a:off x="5267325" y="3490913"/>
            <a:ext cx="168275" cy="163512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Овал 8"/>
          <p:cNvSpPr>
            <a:spLocks/>
          </p:cNvSpPr>
          <p:nvPr/>
        </p:nvSpPr>
        <p:spPr>
          <a:xfrm>
            <a:off x="4546600" y="1322388"/>
            <a:ext cx="169863" cy="163512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>
            <a:off x="1835150" y="1027113"/>
            <a:ext cx="5637213" cy="0"/>
          </a:xfrm>
          <a:prstGeom prst="line">
            <a:avLst/>
          </a:prstGeom>
          <a:ln w="1905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1835150" y="5851525"/>
            <a:ext cx="5637213" cy="0"/>
          </a:xfrm>
          <a:prstGeom prst="line">
            <a:avLst/>
          </a:prstGeom>
          <a:ln w="1905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66688" y="3860800"/>
            <a:ext cx="1597025" cy="2881313"/>
          </a:xfrm>
          <a:prstGeom prst="rect">
            <a:avLst/>
          </a:prstGeom>
          <a:noFill/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extLst/>
        </p:spPr>
      </p:pic>
      <p:cxnSp>
        <p:nvCxnSpPr>
          <p:cNvPr id="17" name="Прямая соединительная линия 16"/>
          <p:cNvCxnSpPr/>
          <p:nvPr/>
        </p:nvCxnSpPr>
        <p:spPr>
          <a:xfrm flipH="1" flipV="1">
            <a:off x="7019925" y="639763"/>
            <a:ext cx="0" cy="5597525"/>
          </a:xfrm>
          <a:prstGeom prst="line">
            <a:avLst/>
          </a:prstGeom>
          <a:ln w="1905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8043863" y="4037013"/>
            <a:ext cx="920750" cy="2705100"/>
          </a:xfrm>
          <a:prstGeom prst="rect">
            <a:avLst/>
          </a:prstGeom>
          <a:noFill/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</p:pic>
      <p:cxnSp>
        <p:nvCxnSpPr>
          <p:cNvPr id="16" name="Прямая соединительная линия 15"/>
          <p:cNvCxnSpPr/>
          <p:nvPr/>
        </p:nvCxnSpPr>
        <p:spPr>
          <a:xfrm flipH="1" flipV="1">
            <a:off x="2266950" y="639763"/>
            <a:ext cx="1588" cy="5597525"/>
          </a:xfrm>
          <a:prstGeom prst="line">
            <a:avLst/>
          </a:prstGeom>
          <a:ln w="1905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8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 rot="18870261">
            <a:off x="4306094" y="-38894"/>
            <a:ext cx="1930400" cy="1449388"/>
          </a:xfrm>
          <a:prstGeom prst="rect">
            <a:avLst/>
          </a:prstGeom>
          <a:noFill/>
          <a:ln>
            <a:noFill/>
          </a:ln>
          <a:effectLst>
            <a:outerShdw blurRad="114300" dist="114300" dir="17880000" sx="95000" sy="95000" kx="-1200000" algn="bl" rotWithShape="0">
              <a:prstClr val="black">
                <a:alpha val="20000"/>
              </a:prstClr>
            </a:outerShdw>
          </a:effectLst>
          <a:ex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7.40741E-7 L 0.0257 -0.02778 L 0.05278 -0.03958 C 0.06163 -0.04305 0.06893 -0.03796 0.08229 -0.0368 C 0.09063 -0.03449 0.0974 -0.02963 0.10469 -0.02569 C 0.11198 -0.02176 0.11979 -0.0162 0.12674 -0.01319 L 0.14636 -0.00694 L 0.16302 -0.00555 L 0.17969 -0.00764 L 0.1941 -0.01389 L 0.22361 -0.02986 L 0.25313 -0.04838 " pathEditMode="relative" rAng="0" ptsTypes="FAffaFAAAAAF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656" y="-24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5312 -0.04838 L 0.06423 0.6375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444" y="3428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552 0.31319 L 0.23177 0.31018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13" y="-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66688" y="3860800"/>
            <a:ext cx="1597025" cy="2881313"/>
          </a:xfrm>
          <a:prstGeom prst="rect">
            <a:avLst/>
          </a:prstGeom>
          <a:noFill/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extLst/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8043863" y="4037013"/>
            <a:ext cx="920750" cy="2705100"/>
          </a:xfrm>
          <a:prstGeom prst="rect">
            <a:avLst/>
          </a:prstGeom>
          <a:noFill/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</p:pic>
      <p:sp>
        <p:nvSpPr>
          <p:cNvPr id="25603" name="WordArt 6"/>
          <p:cNvSpPr>
            <a:spLocks noChangeArrowheads="1" noChangeShapeType="1" noTextEdit="1"/>
          </p:cNvSpPr>
          <p:nvPr/>
        </p:nvSpPr>
        <p:spPr bwMode="auto">
          <a:xfrm>
            <a:off x="2555875" y="2781300"/>
            <a:ext cx="4608513" cy="244951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4400" b="1" kern="10" dirty="0">
              <a:ln w="9525">
                <a:noFill/>
                <a:round/>
                <a:headEnd/>
                <a:tailEnd/>
              </a:ln>
              <a:solidFill>
                <a:srgbClr val="336699"/>
              </a:solidFill>
              <a:effectLst>
                <a:outerShdw dist="45791" dir="2021404" algn="ctr" rotWithShape="0">
                  <a:srgbClr val="B2B2B2">
                    <a:alpha val="79999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25604" name="WordArt 7"/>
          <p:cNvSpPr>
            <a:spLocks noChangeArrowheads="1" noChangeShapeType="1" noTextEdit="1"/>
          </p:cNvSpPr>
          <p:nvPr/>
        </p:nvSpPr>
        <p:spPr bwMode="auto">
          <a:xfrm>
            <a:off x="1835150" y="549275"/>
            <a:ext cx="5761038" cy="11509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 smtClean="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Итоги  урока </a:t>
            </a:r>
            <a:endParaRPr lang="ru-RU" sz="3600" b="1" kern="10" dirty="0">
              <a:ln w="9525">
                <a:noFill/>
                <a:round/>
                <a:headEnd/>
                <a:tailEnd/>
              </a:ln>
              <a:solidFill>
                <a:srgbClr val="336699"/>
              </a:solidFill>
              <a:effectLst>
                <a:outerShdw dist="45791" dir="2021404" algn="ctr" rotWithShape="0">
                  <a:srgbClr val="B2B2B2">
                    <a:alpha val="79999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619672" y="2060848"/>
            <a:ext cx="6644469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0033CC"/>
                </a:solidFill>
              </a:rPr>
              <a:t>Я знаю…</a:t>
            </a:r>
          </a:p>
          <a:p>
            <a:r>
              <a:rPr lang="ru-RU" sz="4400" b="1" dirty="0" smtClean="0">
                <a:solidFill>
                  <a:srgbClr val="0033CC"/>
                </a:solidFill>
              </a:rPr>
              <a:t>Я смог…</a:t>
            </a:r>
          </a:p>
          <a:p>
            <a:r>
              <a:rPr lang="ru-RU" sz="4400" b="1" dirty="0" smtClean="0">
                <a:solidFill>
                  <a:srgbClr val="0033CC"/>
                </a:solidFill>
              </a:rPr>
              <a:t>Я запомнил…</a:t>
            </a:r>
          </a:p>
          <a:p>
            <a:r>
              <a:rPr lang="ru-RU" sz="4400" b="1" dirty="0" smtClean="0">
                <a:solidFill>
                  <a:srgbClr val="0033CC"/>
                </a:solidFill>
              </a:rPr>
              <a:t>У меня вызвало затруднение…</a:t>
            </a:r>
            <a:endParaRPr lang="ru-RU" sz="4400" b="1" dirty="0">
              <a:solidFill>
                <a:srgbClr val="0033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123728" y="2852936"/>
            <a:ext cx="2880073" cy="3889177"/>
          </a:xfrm>
          <a:prstGeom prst="rect">
            <a:avLst/>
          </a:prstGeom>
          <a:noFill/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extLst/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4524741" y="3429000"/>
            <a:ext cx="1703444" cy="3313113"/>
          </a:xfrm>
          <a:prstGeom prst="rect">
            <a:avLst/>
          </a:prstGeom>
          <a:noFill/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</p:pic>
      <p:sp>
        <p:nvSpPr>
          <p:cNvPr id="2" name="Прямоугольник 1"/>
          <p:cNvSpPr/>
          <p:nvPr/>
        </p:nvSpPr>
        <p:spPr>
          <a:xfrm>
            <a:off x="467544" y="674876"/>
            <a:ext cx="8208912" cy="156966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extrusionH="57150"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600" b="1" dirty="0">
                <a:ln w="11430"/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МОЛОДЦЫ 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1000</TotalTime>
  <Words>104</Words>
  <Application>Microsoft Office PowerPoint</Application>
  <PresentationFormat>Экран (4:3)</PresentationFormat>
  <Paragraphs>32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МОУ «ЦО Тайдаковский»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Папа</dc:creator>
  <cp:lastModifiedBy>Зинаида</cp:lastModifiedBy>
  <cp:revision>93</cp:revision>
  <dcterms:created xsi:type="dcterms:W3CDTF">2011-11-26T18:05:10Z</dcterms:created>
  <dcterms:modified xsi:type="dcterms:W3CDTF">2017-11-13T18:18:53Z</dcterms:modified>
</cp:coreProperties>
</file>