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sldIdLst>
    <p:sldId id="276" r:id="rId2"/>
    <p:sldId id="287" r:id="rId3"/>
    <p:sldId id="286" r:id="rId4"/>
    <p:sldId id="307" r:id="rId5"/>
    <p:sldId id="285" r:id="rId6"/>
    <p:sldId id="300" r:id="rId7"/>
    <p:sldId id="299" r:id="rId8"/>
    <p:sldId id="308" r:id="rId9"/>
    <p:sldId id="312" r:id="rId10"/>
    <p:sldId id="311" r:id="rId11"/>
    <p:sldId id="316" r:id="rId12"/>
    <p:sldId id="306" r:id="rId13"/>
    <p:sldId id="320" r:id="rId14"/>
    <p:sldId id="319" r:id="rId15"/>
    <p:sldId id="322" r:id="rId16"/>
    <p:sldId id="326" r:id="rId17"/>
    <p:sldId id="325" r:id="rId18"/>
    <p:sldId id="324" r:id="rId19"/>
    <p:sldId id="302" r:id="rId20"/>
    <p:sldId id="290" r:id="rId21"/>
    <p:sldId id="303" r:id="rId22"/>
    <p:sldId id="309" r:id="rId23"/>
    <p:sldId id="315" r:id="rId24"/>
    <p:sldId id="314" r:id="rId25"/>
    <p:sldId id="305" r:id="rId26"/>
    <p:sldId id="313" r:id="rId27"/>
    <p:sldId id="317" r:id="rId28"/>
    <p:sldId id="327" r:id="rId29"/>
    <p:sldId id="328" r:id="rId30"/>
    <p:sldId id="330" r:id="rId31"/>
    <p:sldId id="331" r:id="rId32"/>
    <p:sldId id="310" r:id="rId33"/>
    <p:sldId id="329" r:id="rId34"/>
    <p:sldId id="259" r:id="rId35"/>
    <p:sldId id="262" r:id="rId36"/>
    <p:sldId id="263" r:id="rId37"/>
    <p:sldId id="264" r:id="rId38"/>
    <p:sldId id="265" r:id="rId39"/>
    <p:sldId id="266" r:id="rId40"/>
    <p:sldId id="267" r:id="rId41"/>
    <p:sldId id="268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DC629-19A2-4FA0-82A9-F3EDC148A791}" type="datetimeFigureOut">
              <a:rPr lang="ru-RU" smtClean="0"/>
              <a:t>17.04.2020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E836A-6CCC-4930-A6B1-DF9651D12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008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E836A-6CCC-4930-A6B1-DF9651D1231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004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881D-CE92-45EC-8B26-B2A7B1E8580C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512-DB7B-43FF-9007-D87F3DE41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881D-CE92-45EC-8B26-B2A7B1E8580C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512-DB7B-43FF-9007-D87F3DE41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881D-CE92-45EC-8B26-B2A7B1E8580C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512-DB7B-43FF-9007-D87F3DE41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881D-CE92-45EC-8B26-B2A7B1E8580C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512-DB7B-43FF-9007-D87F3DE41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881D-CE92-45EC-8B26-B2A7B1E8580C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512-DB7B-43FF-9007-D87F3DE41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881D-CE92-45EC-8B26-B2A7B1E8580C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512-DB7B-43FF-9007-D87F3DE41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881D-CE92-45EC-8B26-B2A7B1E8580C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512-DB7B-43FF-9007-D87F3DE41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881D-CE92-45EC-8B26-B2A7B1E8580C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512-DB7B-43FF-9007-D87F3DE41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881D-CE92-45EC-8B26-B2A7B1E8580C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B644512-DB7B-43FF-9007-D87F3DE413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881D-CE92-45EC-8B26-B2A7B1E8580C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512-DB7B-43FF-9007-D87F3DE41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881D-CE92-45EC-8B26-B2A7B1E8580C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44512-DB7B-43FF-9007-D87F3DE413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128881D-CE92-45EC-8B26-B2A7B1E8580C}" type="datetimeFigureOut">
              <a:rPr lang="ru-RU" smtClean="0"/>
              <a:pPr/>
              <a:t>17.04.2020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644512-DB7B-43FF-9007-D87F3DE4131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«БЕЗОПАСНОЕ КОЛЕСО» </a:t>
            </a:r>
            <a:br>
              <a:rPr lang="ru-RU" sz="4400" dirty="0" smtClean="0"/>
            </a:br>
            <a:r>
              <a:rPr lang="ru-RU" sz="4400" dirty="0" smtClean="0"/>
              <a:t>тесты</a:t>
            </a:r>
            <a:endParaRPr lang="ru-RU" sz="4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40" y="332656"/>
            <a:ext cx="835292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6093296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 :В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6021288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 Б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6021288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 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05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3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623731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 :4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6165304"/>
            <a:ext cx="2109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Ответ:3,4, 5,7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21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10" y="116632"/>
            <a:ext cx="9046006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6237312"/>
            <a:ext cx="2008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Ответ:3,5,6,</a:t>
            </a:r>
            <a:r>
              <a:rPr lang="ru-RU" dirty="0" smtClean="0"/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635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095"/>
            <a:ext cx="9083856" cy="5954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6150495"/>
            <a:ext cx="2007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Ответ:1,4,5,7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35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23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6237312"/>
            <a:ext cx="2044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Ответ:2,4,5.7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18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56984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6021288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 1,4,7,8: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07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6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6165304"/>
            <a:ext cx="2002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Ответ:1,3,4,5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8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6237312"/>
            <a:ext cx="1827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Ответ:4,7,8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79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6237312"/>
            <a:ext cx="1819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Ответ:2.6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51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15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6165304"/>
            <a:ext cx="1773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Ответ:1.4.5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1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08" y="58554"/>
            <a:ext cx="8931188" cy="6034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6237312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 велосипедист: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1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0220" y="6138882"/>
            <a:ext cx="791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Ответ: Пешеход идущий по проезжей части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59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6093296"/>
            <a:ext cx="1670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Ответ: Б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57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6165304"/>
            <a:ext cx="2691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Ответ: Нельзя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01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16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6268670"/>
            <a:ext cx="6202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 Обоим транспортным средствам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56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6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6165304"/>
            <a:ext cx="3507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 велосипедисту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3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6237312"/>
            <a:ext cx="1830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 1,3,2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6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16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6165304"/>
            <a:ext cx="2770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 : пешеходу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06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6237312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Ответ:1,3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62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6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6021288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Ответ:2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54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95377" y="5982683"/>
            <a:ext cx="18565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Ответ:  1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18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6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6358388"/>
            <a:ext cx="2944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Ответ: пешеход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68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6093296"/>
            <a:ext cx="3063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Ответ: Пешеход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52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6093296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Ответ: 1,2,5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354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607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6093296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Ответ:2,3,5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2" y="116632"/>
            <a:ext cx="8843511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7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6093296"/>
            <a:ext cx="18485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Ответ:2.5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805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14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6093296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Ответ:1,3,5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868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6165304"/>
            <a:ext cx="18293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Ответ: 1,3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73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6093296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Ответ:1,4,5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58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kinf\Desktop\Вело-7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23731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71600" y="6412686"/>
            <a:ext cx="2012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Ответ: А,Б.Е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kinf\Desktop\Вело-8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23731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115616" y="6381328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Ответ: А,В,Д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kinf\Desktop\Вело-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117" y="116632"/>
            <a:ext cx="8856984" cy="612068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27584" y="6242135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Ответ: Б,Г,Е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kinf\Desktop\Вело-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03"/>
            <a:ext cx="8892480" cy="633144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619672" y="6359250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</a:rPr>
              <a:t>Ответ:А,В,Е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kinf\Desktop\Вело-3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325" y="116632"/>
            <a:ext cx="8862619" cy="62646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403648" y="6334780"/>
            <a:ext cx="231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Ответ: А,Б,Е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kinf\Desktop\Вело-4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6" y="0"/>
            <a:ext cx="9134473" cy="633670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27584" y="6336704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Ответ: А,Г,Е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Ekinf\Desktop\Вело-5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10" y="0"/>
            <a:ext cx="9095490" cy="645333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27584" y="6309320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Ответ: А,Б,Д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Ekinf\Desktop\Вело-6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4030" cy="638531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184130" y="6407750"/>
            <a:ext cx="2155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FF0000"/>
                </a:solidFill>
              </a:rPr>
              <a:t>Ответ:Б,Г,Е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2449</TotalTime>
  <Words>109</Words>
  <Application>Microsoft Office PowerPoint</Application>
  <PresentationFormat>Экран (4:3)</PresentationFormat>
  <Paragraphs>42</Paragraphs>
  <Slides>41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Поток</vt:lpstr>
      <vt:lpstr>«БЕЗОПАСНОЕ КОЛЕСО»  тесты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Ekinf</dc:creator>
  <cp:lastModifiedBy>Екатерина Васильевна</cp:lastModifiedBy>
  <cp:revision>131</cp:revision>
  <dcterms:created xsi:type="dcterms:W3CDTF">2013-04-17T17:58:19Z</dcterms:created>
  <dcterms:modified xsi:type="dcterms:W3CDTF">2020-04-17T05:40:26Z</dcterms:modified>
</cp:coreProperties>
</file>