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Новый регион может появиться в России | Петрозаводск ГОВОРИТ | Газета  &quot;Петрозаводск&quot; online | Новости Петрозаводска и Карели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14488"/>
            <a:ext cx="7838700" cy="388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000496" y="571480"/>
            <a:ext cx="13740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Russia.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6000768"/>
            <a:ext cx="8368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Выполнила Петрова Т.Н., учитель английского языка МОУ СОШ №5 г. Петрозаводск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Татьяна\Desktop\картаР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9144000" cy="514099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28794" y="428604"/>
            <a:ext cx="549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Russia is the largest country in the world.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арта Карелии с озерами и дорогами на Maps-RF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259004"/>
            <a:ext cx="4286280" cy="5423072"/>
          </a:xfrm>
          <a:prstGeom prst="rect">
            <a:avLst/>
          </a:prstGeom>
          <a:noFill/>
        </p:spPr>
      </p:pic>
      <p:sp>
        <p:nvSpPr>
          <p:cNvPr id="1030" name="AutoShape 6" descr="Программа Дня города в Петрозаводске | КУЛЬТУРА | АиФ Карел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2" name="AutoShape 8" descr="Программа Дня города в Петрозаводске | КУЛЬТУРА | АиФ Карел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4" name="AutoShape 10" descr="Программа Дня города в Петрозаводске | КУЛЬТУРА | АиФ Карел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Петрозаводск - Путеводитель Ермак Трэве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8" name="AutoShape 14" descr="Петрозаводск — Википед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0" name="Picture 16" descr="Программа Дня города в Петрозаводске | КУЛЬТУРА | АиФ Карел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500174"/>
            <a:ext cx="3252694" cy="2160000"/>
          </a:xfrm>
          <a:prstGeom prst="rect">
            <a:avLst/>
          </a:prstGeom>
          <a:noFill/>
        </p:spPr>
      </p:pic>
      <p:pic>
        <p:nvPicPr>
          <p:cNvPr id="1042" name="Picture 18" descr="Петрозаводск - Путеводитель Ермак Трэвел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72132" y="4143380"/>
            <a:ext cx="3183503" cy="2124000"/>
          </a:xfrm>
          <a:prstGeom prst="rect">
            <a:avLst/>
          </a:prstGeom>
          <a:noFill/>
        </p:spPr>
      </p:pic>
      <p:sp>
        <p:nvSpPr>
          <p:cNvPr id="1044" name="AutoShape 20" descr="Город Петрозаводс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46" name="AutoShape 22" descr="Город Петрозаводс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643042" y="285728"/>
            <a:ext cx="61540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Where is Karelia situated? </a:t>
            </a:r>
          </a:p>
          <a:p>
            <a:r>
              <a:rPr lang="en-US" sz="2400" b="1" dirty="0" smtClean="0">
                <a:solidFill>
                  <a:srgbClr val="002060"/>
                </a:solidFill>
              </a:rPr>
              <a:t> What is your </a:t>
            </a:r>
            <a:r>
              <a:rPr lang="en-US" sz="2400" b="1" dirty="0" err="1" smtClean="0">
                <a:solidFill>
                  <a:srgbClr val="002060"/>
                </a:solidFill>
              </a:rPr>
              <a:t>favourite</a:t>
            </a:r>
            <a:r>
              <a:rPr lang="en-US" sz="2400" b="1" dirty="0" smtClean="0">
                <a:solidFill>
                  <a:srgbClr val="002060"/>
                </a:solidFill>
              </a:rPr>
              <a:t> place in Petrozavodsk?  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Туры на Юг России - цены на путевки на Юг России, горящие туры на Юг России  202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14356"/>
            <a:ext cx="3332320" cy="2304000"/>
          </a:xfrm>
          <a:prstGeom prst="rect">
            <a:avLst/>
          </a:prstGeom>
          <a:noFill/>
        </p:spPr>
      </p:pic>
      <p:pic>
        <p:nvPicPr>
          <p:cNvPr id="17412" name="Picture 4" descr="Краснодарский край и швейцарский Сен-Готард готовы к межрегиональному  сотрудничеству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857232"/>
            <a:ext cx="3548252" cy="2160000"/>
          </a:xfrm>
          <a:prstGeom prst="rect">
            <a:avLst/>
          </a:prstGeom>
          <a:noFill/>
        </p:spPr>
      </p:pic>
      <p:pic>
        <p:nvPicPr>
          <p:cNvPr id="17414" name="Picture 6" descr="Россия покорит Крайний Север на катамаранах и экранопланах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3929066"/>
            <a:ext cx="3303184" cy="2484000"/>
          </a:xfrm>
          <a:prstGeom prst="rect">
            <a:avLst/>
          </a:prstGeom>
          <a:noFill/>
        </p:spPr>
      </p:pic>
      <p:pic>
        <p:nvPicPr>
          <p:cNvPr id="17416" name="Picture 8" descr="Север России, льды | VeniVidi.ru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7158" y="3857628"/>
            <a:ext cx="3784725" cy="252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472" y="214290"/>
            <a:ext cx="3692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What is there in the south of Russia?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3500438"/>
            <a:ext cx="4193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What is there in the north of our country?</a:t>
            </a:r>
            <a:endParaRPr lang="ru-RU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Главные реки России — крутая статистика и невероятная природ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6314" y="285728"/>
            <a:ext cx="3880800" cy="2772000"/>
          </a:xfrm>
          <a:prstGeom prst="rect">
            <a:avLst/>
          </a:prstGeom>
          <a:noFill/>
        </p:spPr>
      </p:pic>
      <p:pic>
        <p:nvPicPr>
          <p:cNvPr id="18436" name="Picture 4" descr="Самые красивые реки в России: список - Умная Росс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4000504"/>
            <a:ext cx="4031998" cy="2268000"/>
          </a:xfrm>
          <a:prstGeom prst="rect">
            <a:avLst/>
          </a:prstGeom>
          <a:noFill/>
        </p:spPr>
      </p:pic>
      <p:sp>
        <p:nvSpPr>
          <p:cNvPr id="18438" name="AutoShape 6" descr="САМЫЕ БОЛЬШИЕ РЕКИ РОССИИ - ХОЧУ ЗНАТ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0" name="AutoShape 8" descr="САМЫЕ БОЛЬШИЕ РЕКИ РОССИИ - ХОЧУ ЗНАТ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42" name="Picture 10" descr="Реки России — DearTravel.ru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3429000"/>
            <a:ext cx="4136721" cy="2844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14348" y="500042"/>
            <a:ext cx="340356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What big rivers of Russia 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do you know?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857364"/>
            <a:ext cx="47266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I know the Volga, the Ob, the Lena, </a:t>
            </a:r>
          </a:p>
          <a:p>
            <a:r>
              <a:rPr lang="en-US" sz="2400" b="1" dirty="0" smtClean="0">
                <a:solidFill>
                  <a:srgbClr val="002060"/>
                </a:solidFill>
              </a:rPr>
              <a:t>the Amur, the Yenisei, ………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ratatum.com/wp-content/uploads/2018/04/1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00174"/>
            <a:ext cx="3168000" cy="1980000"/>
          </a:xfrm>
          <a:prstGeom prst="rect">
            <a:avLst/>
          </a:prstGeom>
          <a:noFill/>
        </p:spPr>
      </p:pic>
      <p:pic>
        <p:nvPicPr>
          <p:cNvPr id="19460" name="Picture 4" descr="https://ratatum.com/wp-content/uploads/2018/04/2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428736"/>
            <a:ext cx="3350778" cy="1980000"/>
          </a:xfrm>
          <a:prstGeom prst="rect">
            <a:avLst/>
          </a:prstGeom>
          <a:noFill/>
        </p:spPr>
      </p:pic>
      <p:pic>
        <p:nvPicPr>
          <p:cNvPr id="19462" name="Picture 6" descr="https://ratatum.com/wp-content/uploads/2018/04/7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4071942"/>
            <a:ext cx="3287228" cy="2016000"/>
          </a:xfrm>
          <a:prstGeom prst="rect">
            <a:avLst/>
          </a:prstGeom>
          <a:noFill/>
        </p:spPr>
      </p:pic>
      <p:pic>
        <p:nvPicPr>
          <p:cNvPr id="19464" name="Picture 8" descr="Екатеринбург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8596" y="4071942"/>
            <a:ext cx="3323075" cy="180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857356" y="428604"/>
            <a:ext cx="52774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What big cities of Russia can you name?</a:t>
            </a:r>
          </a:p>
          <a:p>
            <a:pPr algn="ctr"/>
            <a:r>
              <a:rPr lang="en-US" sz="2400" b="1" dirty="0" smtClean="0">
                <a:solidFill>
                  <a:srgbClr val="002060"/>
                </a:solidFill>
              </a:rPr>
              <a:t>Which cities did you visit?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28728" y="3571876"/>
            <a:ext cx="10837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Moscow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72198" y="3571876"/>
            <a:ext cx="19288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Saint Petersburg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0100" y="6000768"/>
            <a:ext cx="2081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Nizhniy Novgorod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72264" y="6215082"/>
            <a:ext cx="9173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</a:rPr>
              <a:t>Irkutsk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Лучший город Земли — Москва получила премию World Travel Awards -  туристический &quot;Оскар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285860"/>
            <a:ext cx="3238382" cy="2160000"/>
          </a:xfrm>
          <a:prstGeom prst="rect">
            <a:avLst/>
          </a:prstGeom>
          <a:noFill/>
        </p:spPr>
      </p:pic>
      <p:pic>
        <p:nvPicPr>
          <p:cNvPr id="20486" name="Picture 6" descr="Красная площадь: информация и фото, где находится Красная площадь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357694"/>
            <a:ext cx="3188190" cy="2160000"/>
          </a:xfrm>
          <a:prstGeom prst="rect">
            <a:avLst/>
          </a:prstGeom>
          <a:noFill/>
        </p:spPr>
      </p:pic>
      <p:pic>
        <p:nvPicPr>
          <p:cNvPr id="20488" name="Picture 8" descr="Кремль | Официальный сайт гостиницы &quot;Турист&quot;, Москв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4357694"/>
            <a:ext cx="4021530" cy="2160000"/>
          </a:xfrm>
          <a:prstGeom prst="rect">
            <a:avLst/>
          </a:prstGeom>
          <a:noFill/>
        </p:spPr>
      </p:pic>
      <p:pic>
        <p:nvPicPr>
          <p:cNvPr id="20490" name="Picture 10" descr="Московский Кремль в Москве, описание и фото, посмотреть на карте, история  мест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86380" y="1357298"/>
            <a:ext cx="2880000" cy="216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643042" y="357166"/>
            <a:ext cx="59747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What places in Russia do tourists like to visit?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28794" y="3714752"/>
            <a:ext cx="44750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Moscow, Red Square, the Kremlin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 descr="Озеро Байка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08" name="AutoShape 4" descr="Озеро Байка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10" name="AutoShape 6" descr="Озеро Байка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2" name="Picture 8" descr="Озеро Байкал. Волшебный ле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3929066"/>
            <a:ext cx="4799998" cy="2700000"/>
          </a:xfrm>
          <a:prstGeom prst="rect">
            <a:avLst/>
          </a:prstGeom>
          <a:noFill/>
        </p:spPr>
      </p:pic>
      <p:pic>
        <p:nvPicPr>
          <p:cNvPr id="21514" name="Picture 10" descr="Озеро Байкал и его значение для мир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857232"/>
            <a:ext cx="4139998" cy="2700000"/>
          </a:xfrm>
          <a:prstGeom prst="rect">
            <a:avLst/>
          </a:prstGeom>
          <a:noFill/>
        </p:spPr>
      </p:pic>
      <p:pic>
        <p:nvPicPr>
          <p:cNvPr id="21516" name="Picture 12" descr="Озеро Байкал / Интересное / Статьи / Еще / Обо всем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857232"/>
            <a:ext cx="4100363" cy="2700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00100" y="285728"/>
            <a:ext cx="70952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2060"/>
                </a:solidFill>
              </a:rPr>
              <a:t>What lake in Russia is famous all over the world?   -   Lake Baikal.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 descr="Церковь Преображения Господня на острове Кижи в Карелии — история  реконструкции храма, современный ви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532" name="Picture 4" descr="Церковь Преображения Господня на острове Кижи в Карелии — история  реконструкции храма, современный вид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214290"/>
            <a:ext cx="7184925" cy="3240000"/>
          </a:xfrm>
          <a:prstGeom prst="rect">
            <a:avLst/>
          </a:prstGeom>
          <a:noFill/>
        </p:spPr>
      </p:pic>
      <p:pic>
        <p:nvPicPr>
          <p:cNvPr id="22534" name="Picture 6" descr="Остров Кижи в Карелии — действующий музей-заповедник деревянного зодчеств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4286256"/>
            <a:ext cx="3513424" cy="2340000"/>
          </a:xfrm>
          <a:prstGeom prst="rect">
            <a:avLst/>
          </a:prstGeom>
          <a:noFill/>
        </p:spPr>
      </p:pic>
      <p:pic>
        <p:nvPicPr>
          <p:cNvPr id="22536" name="Picture 8" descr="Остров Кижи Карелия - где находится остров Кижи, достопримечательност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4286256"/>
            <a:ext cx="3385168" cy="234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357290" y="3643314"/>
            <a:ext cx="64909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</a:rPr>
              <a:t>The Island of </a:t>
            </a:r>
            <a:r>
              <a:rPr lang="en-US" sz="2400" b="1" dirty="0" err="1" smtClean="0">
                <a:solidFill>
                  <a:srgbClr val="002060"/>
                </a:solidFill>
              </a:rPr>
              <a:t>Kizhi</a:t>
            </a:r>
            <a:r>
              <a:rPr lang="en-US" sz="2400" b="1" dirty="0" smtClean="0">
                <a:solidFill>
                  <a:srgbClr val="002060"/>
                </a:solidFill>
              </a:rPr>
              <a:t> is a popular place for tourists.  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</a:rPr>
              <a:t>Thank you for attention.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" name="Содержимое 3" descr="Ozero-Bajka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7076" y="1600200"/>
            <a:ext cx="5549848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154</Words>
  <PresentationFormat>Экран (4:3)</PresentationFormat>
  <Paragraphs>22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Thank you for attention.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Татьяна</cp:lastModifiedBy>
  <cp:revision>55</cp:revision>
  <dcterms:created xsi:type="dcterms:W3CDTF">2020-09-28T18:59:03Z</dcterms:created>
  <dcterms:modified xsi:type="dcterms:W3CDTF">2020-09-29T20:22:08Z</dcterms:modified>
</cp:coreProperties>
</file>