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5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206127D-5BC1-4233-A6CB-8F25A47CAAB7}">
          <p14:sldIdLst>
            <p14:sldId id="256"/>
            <p14:sldId id="257"/>
            <p14:sldId id="258"/>
            <p14:sldId id="260"/>
            <p14:sldId id="261"/>
            <p14:sldId id="262"/>
            <p14:sldId id="263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6A9C5-F7B7-4F1B-89E5-56868AD6AAA3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57D1-FFBC-4E8B-AB22-4C9B044C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924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6A9C5-F7B7-4F1B-89E5-56868AD6AAA3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57D1-FFBC-4E8B-AB22-4C9B044C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39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6A9C5-F7B7-4F1B-89E5-56868AD6AAA3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57D1-FFBC-4E8B-AB22-4C9B044C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399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6A9C5-F7B7-4F1B-89E5-56868AD6AAA3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57D1-FFBC-4E8B-AB22-4C9B044C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743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6A9C5-F7B7-4F1B-89E5-56868AD6AAA3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57D1-FFBC-4E8B-AB22-4C9B044C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16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6A9C5-F7B7-4F1B-89E5-56868AD6AAA3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57D1-FFBC-4E8B-AB22-4C9B044C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592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6A9C5-F7B7-4F1B-89E5-56868AD6AAA3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57D1-FFBC-4E8B-AB22-4C9B044C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24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6A9C5-F7B7-4F1B-89E5-56868AD6AAA3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57D1-FFBC-4E8B-AB22-4C9B044C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302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6A9C5-F7B7-4F1B-89E5-56868AD6AAA3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57D1-FFBC-4E8B-AB22-4C9B044C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50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6A9C5-F7B7-4F1B-89E5-56868AD6AAA3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57D1-FFBC-4E8B-AB22-4C9B044C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632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6A9C5-F7B7-4F1B-89E5-56868AD6AAA3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357D1-FFBC-4E8B-AB22-4C9B044C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454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6A9C5-F7B7-4F1B-89E5-56868AD6AAA3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357D1-FFBC-4E8B-AB22-4C9B044C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54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816426/543a092f-da87-4d50-b6d1-0c7712f0a55a/s1200?webp=fal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 t="-98" r="19270" b="98"/>
          <a:stretch/>
        </p:blipFill>
        <p:spPr bwMode="auto">
          <a:xfrm>
            <a:off x="8746" y="-6749"/>
            <a:ext cx="91352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98618" y="46"/>
            <a:ext cx="6745382" cy="563231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Тест по физической культуре </a:t>
            </a:r>
          </a:p>
          <a:p>
            <a:pPr marL="22860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Тема: «Волейбол» </a:t>
            </a:r>
          </a:p>
          <a:p>
            <a:pPr marL="228600"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8</a:t>
            </a: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класс</a:t>
            </a:r>
          </a:p>
          <a:p>
            <a:pPr marL="228600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1. Волейбольная площадка имеет размеры:</a:t>
            </a:r>
          </a:p>
          <a:p>
            <a:pPr marL="228600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А) 18х9 метров</a:t>
            </a:r>
          </a:p>
          <a:p>
            <a:pPr marL="228600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Б) 24х15 метров</a:t>
            </a:r>
          </a:p>
          <a:p>
            <a:pPr marL="228600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В) </a:t>
            </a:r>
            <a:r>
              <a:rPr lang="ru-RU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20х10 метров</a:t>
            </a:r>
          </a:p>
          <a:p>
            <a:pPr marL="228600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Г) 18,5х9,5 метра</a:t>
            </a:r>
            <a:endParaRPr lang="ru-RU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Укажите количество игроков волейбольной команды, находящихся одновременно на площадке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 5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Б) 6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В) 7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 8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3.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«ЛИБЕРО»  в волейболе – это…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А) игрок защиты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Б) игрок нападения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В) капитан команды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Г) запасной игрок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557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816426/543a092f-da87-4d50-b6d1-0c7712f0a55a/s1200?webp=fal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 t="-98" r="19270" b="98"/>
          <a:stretch/>
        </p:blipFill>
        <p:spPr bwMode="auto">
          <a:xfrm>
            <a:off x="8746" y="0"/>
            <a:ext cx="91352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66616" y="15394"/>
            <a:ext cx="6877384" cy="58785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Тест по физической культуре </a:t>
            </a:r>
          </a:p>
          <a:p>
            <a:pPr marL="22860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Тема: «Волейбол» </a:t>
            </a:r>
          </a:p>
          <a:p>
            <a:pPr marL="228600"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8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класс</a:t>
            </a:r>
            <a:endParaRPr lang="ru-RU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4. 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Каким образом игроки переходят из одной зоны в другую?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А) против часовой стрелки   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Б) по часовой стрелке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В) хаотично    </a:t>
            </a:r>
            <a:endParaRPr lang="ru-RU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Г) куда покажет судья</a:t>
            </a:r>
            <a:endParaRPr lang="ru-RU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5. Сколько по времени 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длится 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одна партия?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А) 15 минут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Б) 45 минут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В) не ограниченно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Г) 20 минут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6. </a:t>
            </a:r>
            <a:r>
              <a:rPr lang="ru-RU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Подача мяча в волейболе после свистка судьи выполняется в течении…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А) 3 секунды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Б) 5 секунд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В) 6 секунд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Г) 8 секунд</a:t>
            </a:r>
          </a:p>
          <a:p>
            <a:pPr>
              <a:spcAft>
                <a:spcPts val="0"/>
              </a:spcAft>
            </a:pPr>
            <a:endParaRPr lang="ru-RU" b="1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600" dirty="0" smtClean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5810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816426/543a092f-da87-4d50-b6d1-0c7712f0a55a/s1200?webp=fal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 t="-98" r="19270" b="98"/>
          <a:stretch/>
        </p:blipFill>
        <p:spPr bwMode="auto">
          <a:xfrm>
            <a:off x="8746" y="-6749"/>
            <a:ext cx="91352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96196" y="13901"/>
            <a:ext cx="6747804" cy="59093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Тест по физической культуре </a:t>
            </a:r>
          </a:p>
          <a:p>
            <a:pPr marL="22860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Тема: «Волейбол»</a:t>
            </a:r>
          </a:p>
          <a:p>
            <a:pPr marL="228600"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8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класс</a:t>
            </a: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7. Игрок, как правило выполняющий передачу на атакующего в волейболе – это…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А) Нападающий</a:t>
            </a:r>
            <a:br>
              <a:rPr lang="ru-RU" dirty="0" smtClean="0">
                <a:latin typeface="Times New Roman"/>
                <a:ea typeface="Times New Roman"/>
              </a:rPr>
            </a:br>
            <a:r>
              <a:rPr lang="ru-RU" dirty="0" smtClean="0">
                <a:latin typeface="Times New Roman"/>
                <a:ea typeface="Times New Roman"/>
              </a:rPr>
              <a:t>Б) Либеро</a:t>
            </a:r>
            <a:br>
              <a:rPr lang="ru-RU" dirty="0" smtClean="0">
                <a:latin typeface="Times New Roman"/>
                <a:ea typeface="Times New Roman"/>
              </a:rPr>
            </a:br>
            <a:r>
              <a:rPr lang="ru-RU" dirty="0" smtClean="0">
                <a:latin typeface="Times New Roman"/>
                <a:ea typeface="Times New Roman"/>
              </a:rPr>
              <a:t>В) Связующий</a:t>
            </a:r>
            <a:br>
              <a:rPr lang="ru-RU" dirty="0" smtClean="0">
                <a:latin typeface="Times New Roman"/>
                <a:ea typeface="Times New Roman"/>
              </a:rPr>
            </a:br>
            <a:r>
              <a:rPr lang="ru-RU" dirty="0" smtClean="0">
                <a:latin typeface="Times New Roman"/>
                <a:ea typeface="Times New Roman"/>
              </a:rPr>
              <a:t>Г) Центровой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8. Высота волейбольной сетки у женщин?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А) 2,24 метра</a:t>
            </a:r>
          </a:p>
          <a:p>
            <a:pPr lvl="0"/>
            <a:r>
              <a:rPr lang="ru-RU" dirty="0" smtClean="0">
                <a:latin typeface="Times New Roman"/>
                <a:ea typeface="Times New Roman"/>
              </a:rPr>
              <a:t>Б)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2,43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метра</a:t>
            </a:r>
          </a:p>
          <a:p>
            <a:pPr lvl="0"/>
            <a:r>
              <a:rPr lang="ru-RU" dirty="0" smtClean="0">
                <a:latin typeface="Times New Roman"/>
                <a:ea typeface="Times New Roman"/>
              </a:rPr>
              <a:t>В)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2,15 метра</a:t>
            </a:r>
            <a:endParaRPr lang="ru-RU" dirty="0" smtClean="0">
              <a:latin typeface="Times New Roman"/>
              <a:ea typeface="Times New Roman"/>
            </a:endParaRPr>
          </a:p>
          <a:p>
            <a:pPr lvl="0"/>
            <a:r>
              <a:rPr lang="ru-RU" dirty="0" smtClean="0">
                <a:latin typeface="Times New Roman"/>
                <a:ea typeface="Times New Roman"/>
              </a:rPr>
              <a:t>Г)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2,30 метра</a:t>
            </a:r>
            <a:endParaRPr lang="ru-RU" dirty="0" smtClean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Какую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геометрическую фигуру напоминает расположение больших и указательных пальцев кистей рук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передаче мяча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волейболе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А) круг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Б) треугольник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В) квадрат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Г) трапеция</a:t>
            </a:r>
          </a:p>
        </p:txBody>
      </p:sp>
    </p:spTree>
    <p:extLst>
      <p:ext uri="{BB962C8B-B14F-4D97-AF65-F5344CB8AC3E}">
        <p14:creationId xmlns:p14="http://schemas.microsoft.com/office/powerpoint/2010/main" val="3718826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816426/543a092f-da87-4d50-b6d1-0c7712f0a55a/s1200?webp=fal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 t="-98" r="19270" b="98"/>
          <a:stretch/>
        </p:blipFill>
        <p:spPr bwMode="auto">
          <a:xfrm>
            <a:off x="8746" y="-6749"/>
            <a:ext cx="91352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11760" y="2"/>
            <a:ext cx="6732240" cy="563231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Тест по физической культуре </a:t>
            </a:r>
          </a:p>
          <a:p>
            <a:pPr marL="228600" lvl="0" algn="ctr"/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Тема: «Волейбол» </a:t>
            </a:r>
          </a:p>
          <a:p>
            <a:pPr marL="228600"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8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класс</a:t>
            </a:r>
            <a:endParaRPr lang="ru-RU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</a:rPr>
              <a:t>10. Какая часть рук контактирует с мячом при приёме двумя руками снизу?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А) тыльные стороны ладоней 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Б) кулаки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В) предплечья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Г) запястья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</a:rPr>
              <a:t>11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. Высота волейбольной сетки у мужчин…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А)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2,24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метра</a:t>
            </a:r>
            <a:r>
              <a:rPr lang="ru-RU" dirty="0" smtClean="0">
                <a:latin typeface="Times New Roman"/>
                <a:ea typeface="Times New Roman"/>
              </a:rPr>
              <a:t/>
            </a:r>
            <a:br>
              <a:rPr lang="ru-RU" dirty="0" smtClean="0">
                <a:latin typeface="Times New Roman"/>
                <a:ea typeface="Times New Roman"/>
              </a:rPr>
            </a:br>
            <a:r>
              <a:rPr lang="ru-RU" dirty="0" smtClean="0">
                <a:latin typeface="Times New Roman"/>
                <a:ea typeface="Times New Roman"/>
              </a:rPr>
              <a:t>Б) 2,43 метра</a:t>
            </a:r>
            <a:br>
              <a:rPr lang="ru-RU" dirty="0" smtClean="0">
                <a:latin typeface="Times New Roman"/>
                <a:ea typeface="Times New Roman"/>
              </a:rPr>
            </a:br>
            <a:r>
              <a:rPr lang="ru-RU" dirty="0" smtClean="0">
                <a:latin typeface="Times New Roman"/>
                <a:ea typeface="Times New Roman"/>
              </a:rPr>
              <a:t>В)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3,05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метра</a:t>
            </a:r>
            <a:r>
              <a:rPr lang="ru-RU" dirty="0" smtClean="0">
                <a:latin typeface="Times New Roman"/>
                <a:ea typeface="Times New Roman"/>
              </a:rPr>
              <a:t/>
            </a:r>
            <a:br>
              <a:rPr lang="ru-RU" dirty="0" smtClean="0">
                <a:latin typeface="Times New Roman"/>
                <a:ea typeface="Times New Roman"/>
              </a:rPr>
            </a:br>
            <a:r>
              <a:rPr lang="ru-RU" dirty="0" smtClean="0">
                <a:latin typeface="Times New Roman"/>
                <a:ea typeface="Times New Roman"/>
              </a:rPr>
              <a:t>Г)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2,34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метра</a:t>
            </a:r>
            <a:endParaRPr lang="ru-RU" dirty="0" smtClean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</a:rPr>
              <a:t>12</a:t>
            </a:r>
            <a:r>
              <a:rPr lang="ru-RU" b="1" dirty="0" smtClean="0">
                <a:effectLst/>
                <a:latin typeface="Times New Roman"/>
                <a:ea typeface="Times New Roman"/>
              </a:rPr>
              <a:t>. С чего начинается любой розыгрыш в волейболе?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А) подача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Б) передача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В) нападающий удар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Г) блок</a:t>
            </a:r>
          </a:p>
          <a:p>
            <a:pPr>
              <a:spcAft>
                <a:spcPts val="0"/>
              </a:spcAft>
            </a:pPr>
            <a:endParaRPr lang="ru-RU" dirty="0" smtClean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406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816426/543a092f-da87-4d50-b6d1-0c7712f0a55a/s1200?webp=fal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 t="-98" r="19270" b="98"/>
          <a:stretch/>
        </p:blipFill>
        <p:spPr bwMode="auto">
          <a:xfrm>
            <a:off x="8746" y="-6749"/>
            <a:ext cx="91352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11760" y="4"/>
            <a:ext cx="6732240" cy="563231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Тест по физической культуре </a:t>
            </a:r>
          </a:p>
          <a:p>
            <a:pPr marL="228600" lvl="0" algn="ctr"/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Тема: «Волейбол» </a:t>
            </a:r>
          </a:p>
          <a:p>
            <a:pPr marL="228600"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8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класс</a:t>
            </a:r>
            <a:endParaRPr lang="ru-RU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13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Каково максимальное количество касаний мяча в розыгрыше одной команды?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А) 2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Б) 4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В) не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ограниченно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Г) 3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</a:rPr>
              <a:t>14. При каком счете может закончиться волейбольная партия?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А) 24-25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Б) 28-26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В) 30-23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Г) 25-25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</a:rPr>
              <a:t>15. Максимальное количество партий в официальном волейбольном матче…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А) 5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Б) 3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В) 7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Г) не ограниченно </a:t>
            </a:r>
          </a:p>
        </p:txBody>
      </p:sp>
    </p:spTree>
    <p:extLst>
      <p:ext uri="{BB962C8B-B14F-4D97-AF65-F5344CB8AC3E}">
        <p14:creationId xmlns:p14="http://schemas.microsoft.com/office/powerpoint/2010/main" val="3794263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816426/543a092f-da87-4d50-b6d1-0c7712f0a55a/s1200?webp=fal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 t="-98" r="19270" b="98"/>
          <a:stretch/>
        </p:blipFill>
        <p:spPr bwMode="auto">
          <a:xfrm>
            <a:off x="8746" y="-6749"/>
            <a:ext cx="91352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07537" y="-6749"/>
            <a:ext cx="6736998" cy="563231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Тест по физической культуре </a:t>
            </a:r>
          </a:p>
          <a:p>
            <a:pPr marL="228600" lvl="0" algn="ctr"/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Тема: «Волейбол» </a:t>
            </a:r>
          </a:p>
          <a:p>
            <a:pPr marL="228600"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8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класс</a:t>
            </a:r>
            <a:endParaRPr lang="ru-RU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16.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Волейбол как спортивная игра появился в конце 19 века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в…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Канаде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Японии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США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Германии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17.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Ошибками  в волейболе считаются…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«три касания»(на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оманду)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«четыре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касания»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команду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двойное касание»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касание мяча блокирующим после блока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касание мяча 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любой  частью тела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</a:rPr>
              <a:t>18.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подачи не существует?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рукой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снизу</a:t>
            </a:r>
            <a:endParaRPr lang="ru-RU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прямой</a:t>
            </a:r>
            <a:endParaRPr lang="ru-RU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Двумя руками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снизу</a:t>
            </a:r>
            <a:endParaRPr lang="ru-RU" dirty="0" smtClean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Верхней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боковой</a:t>
            </a:r>
            <a:endParaRPr lang="ru-RU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dirty="0" smtClean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625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816426/543a092f-da87-4d50-b6d1-0c7712f0a55a/s1200?webp=fal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 t="-98" r="19270" b="98"/>
          <a:stretch/>
        </p:blipFill>
        <p:spPr bwMode="auto">
          <a:xfrm>
            <a:off x="8746" y="-6749"/>
            <a:ext cx="91352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66616" y="-13763"/>
            <a:ext cx="6877384" cy="39703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Тест по физической культуре </a:t>
            </a:r>
          </a:p>
          <a:p>
            <a:pPr marL="228600" lvl="0" algn="ctr"/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Тема: «Волейбол» </a:t>
            </a:r>
          </a:p>
          <a:p>
            <a:pPr marL="228600"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8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класс</a:t>
            </a:r>
            <a:endParaRPr lang="ru-RU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19.</a:t>
            </a:r>
            <a:r>
              <a:rPr lang="ru-RU" b="1" dirty="0"/>
              <a:t> 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при подаче мяч коснулся сетки и перелетел на сторону соперника, то …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подача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повторяется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игра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продолжается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мяч отдается команде соперника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команде соперника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мяч и 1 очко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20.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«Бич – волей» - это: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игровое действие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пляжный волейбол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подача мяча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прием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мяча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966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816426/543a092f-da87-4d50-b6d1-0c7712f0a55a/s1200?webp=fal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 t="-98" r="19270" b="98"/>
          <a:stretch/>
        </p:blipFill>
        <p:spPr bwMode="auto">
          <a:xfrm>
            <a:off x="0" y="-987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25750" y="0"/>
            <a:ext cx="6877384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Тест по физической культуре </a:t>
            </a:r>
          </a:p>
          <a:p>
            <a:pPr marL="228600"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Тема: «Волейбол» </a:t>
            </a:r>
          </a:p>
          <a:p>
            <a:pPr marL="228600"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8</a:t>
            </a: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класс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215683"/>
              </p:ext>
            </p:extLst>
          </p:nvPr>
        </p:nvGraphicFramePr>
        <p:xfrm>
          <a:off x="1043608" y="1124744"/>
          <a:ext cx="7765140" cy="2564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6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6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5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5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5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65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65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65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65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5979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798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437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798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80823" y="3933056"/>
            <a:ext cx="377500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Критерии оценивания:</a:t>
            </a:r>
          </a:p>
          <a:p>
            <a:r>
              <a:rPr lang="ru-RU" b="1" dirty="0" smtClean="0"/>
              <a:t>17-20- верных ответов – оценка «5»</a:t>
            </a:r>
          </a:p>
          <a:p>
            <a:pPr lvl="0"/>
            <a:r>
              <a:rPr lang="ru-RU" b="1" dirty="0" smtClean="0"/>
              <a:t>13-16 </a:t>
            </a:r>
            <a:r>
              <a:rPr lang="ru-RU" b="1" dirty="0"/>
              <a:t>верных ответов – оценка </a:t>
            </a:r>
            <a:r>
              <a:rPr lang="ru-RU" b="1" dirty="0" smtClean="0"/>
              <a:t>«4»</a:t>
            </a:r>
          </a:p>
          <a:p>
            <a:pPr lvl="0"/>
            <a:r>
              <a:rPr lang="ru-RU" b="1" dirty="0" smtClean="0"/>
              <a:t>7-12 верных </a:t>
            </a:r>
            <a:r>
              <a:rPr lang="ru-RU" b="1" dirty="0"/>
              <a:t>ответов – оценка </a:t>
            </a:r>
            <a:r>
              <a:rPr lang="ru-RU" b="1" dirty="0" smtClean="0"/>
              <a:t>«3»</a:t>
            </a:r>
            <a:endParaRPr lang="ru-RU" b="1" dirty="0"/>
          </a:p>
          <a:p>
            <a:pPr lvl="0"/>
            <a:r>
              <a:rPr lang="ru-RU" b="1" dirty="0" smtClean="0"/>
              <a:t>0-6 верных ответа </a:t>
            </a:r>
            <a:r>
              <a:rPr lang="ru-RU" b="1" dirty="0"/>
              <a:t>– оценка </a:t>
            </a:r>
            <a:r>
              <a:rPr lang="ru-RU" b="1" dirty="0" smtClean="0"/>
              <a:t>«2»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80746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384</Words>
  <Application>Microsoft Office PowerPoint</Application>
  <PresentationFormat>Экран (4:3)</PresentationFormat>
  <Paragraphs>161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Anton</cp:lastModifiedBy>
  <cp:revision>18</cp:revision>
  <dcterms:created xsi:type="dcterms:W3CDTF">2020-04-20T19:49:30Z</dcterms:created>
  <dcterms:modified xsi:type="dcterms:W3CDTF">2020-10-11T21:07:59Z</dcterms:modified>
</cp:coreProperties>
</file>