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4" autoAdjust="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BD38A-AAC7-4555-9130-560D7DF0834F}" type="datetimeFigureOut">
              <a:rPr lang="ru-RU" smtClean="0"/>
              <a:pPr/>
              <a:t>12.10.2020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132CA-1F3D-4112-A319-4C68F6D277B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836712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Игра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«Чего не хватает на картине?»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Автор: </a:t>
            </a:r>
            <a:r>
              <a:rPr lang="ru-RU" b="1" dirty="0" smtClean="0">
                <a:solidFill>
                  <a:srgbClr val="7030A0"/>
                </a:solidFill>
              </a:rPr>
              <a:t>Глущенко Алина Сергеевна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Учитель ИЗО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МБОУ </a:t>
            </a:r>
            <a:r>
              <a:rPr lang="ru-RU" dirty="0" smtClean="0">
                <a:solidFill>
                  <a:srgbClr val="7030A0"/>
                </a:solidFill>
              </a:rPr>
              <a:t>«</a:t>
            </a:r>
            <a:r>
              <a:rPr lang="ru-RU" dirty="0" smtClean="0">
                <a:solidFill>
                  <a:srgbClr val="7030A0"/>
                </a:solidFill>
              </a:rPr>
              <a:t>Школа-интернат №4 </a:t>
            </a:r>
            <a:r>
              <a:rPr lang="ru-RU" dirty="0" smtClean="0">
                <a:solidFill>
                  <a:srgbClr val="7030A0"/>
                </a:solidFill>
              </a:rPr>
              <a:t>для обучающихся с ОВЗ»</a:t>
            </a:r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ocuments\629741856_w640_h640_aleksej-kondratevich-savraso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88641"/>
            <a:ext cx="5178136" cy="648072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</p:pic>
      <p:pic>
        <p:nvPicPr>
          <p:cNvPr id="5" name="Picture 2" descr="C:\Users\user\Documents\629741856_w640_h640_aleksej-kondratevich-savrasov.jpg"/>
          <p:cNvPicPr>
            <a:picLocks noChangeAspect="1" noChangeArrowheads="1"/>
          </p:cNvPicPr>
          <p:nvPr/>
        </p:nvPicPr>
        <p:blipFill>
          <a:blip r:embed="rId2" cstate="print"/>
          <a:srcRect l="77723" b="44267"/>
          <a:stretch>
            <a:fillRect/>
          </a:stretch>
        </p:blipFill>
        <p:spPr bwMode="auto">
          <a:xfrm>
            <a:off x="4932040" y="188640"/>
            <a:ext cx="1001672" cy="367240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619672" y="112474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260648"/>
            <a:ext cx="313566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Алексей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Кондратьевич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Саврасов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«Грачи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прилетели»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cuments\393f62787c6fbe1ac566a5c4354b88d6fb08660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424936" cy="5455052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3074" name="Picture 2" descr="C:\Users\user\Documents\393f62787c6fbe1ac566a5c4354b88d6fb086603.jpeg"/>
          <p:cNvPicPr>
            <a:picLocks noChangeAspect="1" noChangeArrowheads="1"/>
          </p:cNvPicPr>
          <p:nvPr/>
        </p:nvPicPr>
        <p:blipFill>
          <a:blip r:embed="rId2" cstate="print"/>
          <a:srcRect l="78632" r="11966" b="48519"/>
          <a:stretch>
            <a:fillRect/>
          </a:stretch>
        </p:blipFill>
        <p:spPr bwMode="auto">
          <a:xfrm>
            <a:off x="6444208" y="188640"/>
            <a:ext cx="792088" cy="2808312"/>
          </a:xfrm>
          <a:prstGeom prst="rect">
            <a:avLst/>
          </a:prstGeom>
          <a:noFill/>
          <a:ln w="28575"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95536" y="5805264"/>
            <a:ext cx="7938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Исаак Ильич Левитан «Золотая осень»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Users\user\Documents\compressed_file.jpeg"/>
          <p:cNvPicPr>
            <a:picLocks noChangeAspect="1" noChangeArrowheads="1"/>
          </p:cNvPicPr>
          <p:nvPr/>
        </p:nvPicPr>
        <p:blipFill>
          <a:blip r:embed="rId2" cstate="print"/>
          <a:srcRect l="26375" t="4763" r="22147" b="3402"/>
          <a:stretch>
            <a:fillRect/>
          </a:stretch>
        </p:blipFill>
        <p:spPr bwMode="auto">
          <a:xfrm>
            <a:off x="611560" y="260648"/>
            <a:ext cx="4968552" cy="5400601"/>
          </a:xfrm>
          <a:prstGeom prst="rect">
            <a:avLst/>
          </a:prstGeom>
          <a:noFill/>
          <a:ln w="38100">
            <a:solidFill>
              <a:schemeClr val="accent6">
                <a:lumMod val="50000"/>
              </a:schemeClr>
            </a:solidFill>
          </a:ln>
        </p:spPr>
      </p:pic>
      <p:pic>
        <p:nvPicPr>
          <p:cNvPr id="4" name="Picture 3" descr="C:\Users\user\Documents\compressed_file.jpeg"/>
          <p:cNvPicPr>
            <a:picLocks noChangeAspect="1" noChangeArrowheads="1"/>
          </p:cNvPicPr>
          <p:nvPr/>
        </p:nvPicPr>
        <p:blipFill>
          <a:blip r:embed="rId2" cstate="print"/>
          <a:srcRect l="27121" t="73333" r="56864" b="8300"/>
          <a:stretch>
            <a:fillRect/>
          </a:stretch>
        </p:blipFill>
        <p:spPr bwMode="auto">
          <a:xfrm>
            <a:off x="1547664" y="4293096"/>
            <a:ext cx="2664296" cy="13681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24128" y="404664"/>
            <a:ext cx="338906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Валентин Серов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«Девочка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 с персиками»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ocuments\57008_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666712" cy="5616624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18434" name="Picture 2" descr="C:\Users\user\Documents\57008_0 (1).jpg"/>
          <p:cNvPicPr>
            <a:picLocks noChangeAspect="1" noChangeArrowheads="1"/>
          </p:cNvPicPr>
          <p:nvPr/>
        </p:nvPicPr>
        <p:blipFill>
          <a:blip r:embed="rId2" cstate="print"/>
          <a:srcRect l="53323" t="41026" r="37537" b="15385"/>
          <a:stretch>
            <a:fillRect/>
          </a:stretch>
        </p:blipFill>
        <p:spPr bwMode="auto">
          <a:xfrm>
            <a:off x="5580112" y="2780928"/>
            <a:ext cx="792088" cy="244827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5877272"/>
            <a:ext cx="8802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>
                <a:solidFill>
                  <a:srgbClr val="C00000"/>
                </a:solidFill>
              </a:rPr>
              <a:t>Иван Иванович Шишкин «</a:t>
            </a:r>
            <a:r>
              <a:rPr lang="ru-RU" sz="3200" b="1" dirty="0" smtClean="0">
                <a:solidFill>
                  <a:srgbClr val="C00000"/>
                </a:solidFill>
              </a:rPr>
              <a:t>Утро в сосновом лесу»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cuments\burlagi volg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640960" cy="4326343"/>
          </a:xfrm>
          <a:prstGeom prst="rect">
            <a:avLst/>
          </a:prstGeom>
          <a:noFill/>
        </p:spPr>
      </p:pic>
      <p:pic>
        <p:nvPicPr>
          <p:cNvPr id="3" name="Picture 2" descr="C:\Users\user\Documents\burlagi volga.jpg"/>
          <p:cNvPicPr>
            <a:picLocks noChangeAspect="1" noChangeArrowheads="1"/>
          </p:cNvPicPr>
          <p:nvPr/>
        </p:nvPicPr>
        <p:blipFill>
          <a:blip r:embed="rId3" cstate="print"/>
          <a:srcRect l="86667" r="762" b="43410"/>
          <a:stretch>
            <a:fillRect/>
          </a:stretch>
        </p:blipFill>
        <p:spPr bwMode="auto">
          <a:xfrm>
            <a:off x="6156176" y="260648"/>
            <a:ext cx="2376264" cy="259228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79512" y="5301208"/>
            <a:ext cx="87778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Илья Ефимович Репин «Бурлаки на Волге»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ocuments\nastol.com.ua-8774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04664"/>
            <a:ext cx="8496944" cy="5143500"/>
          </a:xfrm>
          <a:prstGeom prst="rect">
            <a:avLst/>
          </a:prstGeom>
          <a:noFill/>
          <a:ln w="28575">
            <a:solidFill>
              <a:schemeClr val="accent6">
                <a:lumMod val="50000"/>
              </a:schemeClr>
            </a:solidFill>
          </a:ln>
        </p:spPr>
      </p:pic>
      <p:pic>
        <p:nvPicPr>
          <p:cNvPr id="2050" name="Picture 2" descr="C:\Users\user\Documents\nastol.com.ua-87747.jpg"/>
          <p:cNvPicPr>
            <a:picLocks noChangeAspect="1" noChangeArrowheads="1"/>
          </p:cNvPicPr>
          <p:nvPr/>
        </p:nvPicPr>
        <p:blipFill>
          <a:blip r:embed="rId2" cstate="print"/>
          <a:srcRect l="78814" t="50000" b="12201"/>
          <a:stretch>
            <a:fillRect/>
          </a:stretch>
        </p:blipFill>
        <p:spPr bwMode="auto">
          <a:xfrm>
            <a:off x="323528" y="1772816"/>
            <a:ext cx="1296144" cy="18002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23528" y="5661248"/>
            <a:ext cx="59408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Василий Григорьевич Перов </a:t>
            </a:r>
          </a:p>
          <a:p>
            <a:r>
              <a:rPr lang="ru-RU" sz="3600" b="1" dirty="0" smtClean="0">
                <a:solidFill>
                  <a:srgbClr val="C00000"/>
                </a:solidFill>
              </a:rPr>
              <a:t>«Охотники на привале»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ocuments\629751463_w640_h640_opyat-dvojka-kup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916" y="188640"/>
            <a:ext cx="5819915" cy="6480720"/>
          </a:xfrm>
          <a:prstGeom prst="rect">
            <a:avLst/>
          </a:prstGeom>
          <a:noFill/>
        </p:spPr>
      </p:pic>
      <p:pic>
        <p:nvPicPr>
          <p:cNvPr id="3074" name="Picture 2" descr="C:\Users\user\Documents\629751463_w640_h640_opyat-dvojka-kupit.jpg"/>
          <p:cNvPicPr>
            <a:picLocks noChangeAspect="1" noChangeArrowheads="1"/>
          </p:cNvPicPr>
          <p:nvPr/>
        </p:nvPicPr>
        <p:blipFill>
          <a:blip r:embed="rId2" cstate="print"/>
          <a:srcRect l="74541" t="2159" r="15841" b="77327"/>
          <a:stretch>
            <a:fillRect/>
          </a:stretch>
        </p:blipFill>
        <p:spPr bwMode="auto">
          <a:xfrm>
            <a:off x="5220072" y="332656"/>
            <a:ext cx="576064" cy="136815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427935" y="764704"/>
            <a:ext cx="271606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Ф. Решетников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«Опять двойка»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user\Documents\20724109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81336"/>
            <a:ext cx="7879438" cy="5817179"/>
          </a:xfrm>
          <a:prstGeom prst="rect">
            <a:avLst/>
          </a:prstGeom>
          <a:noFill/>
        </p:spPr>
      </p:pic>
      <p:pic>
        <p:nvPicPr>
          <p:cNvPr id="4098" name="Picture 2" descr="C:\Users\user\Documents\2072410935.jpg"/>
          <p:cNvPicPr>
            <a:picLocks noChangeAspect="1" noChangeArrowheads="1"/>
          </p:cNvPicPr>
          <p:nvPr/>
        </p:nvPicPr>
        <p:blipFill>
          <a:blip r:embed="rId2" cstate="print"/>
          <a:srcRect l="69096" r="25753" b="26744"/>
          <a:stretch>
            <a:fillRect/>
          </a:stretch>
        </p:blipFill>
        <p:spPr bwMode="auto">
          <a:xfrm>
            <a:off x="5076056" y="908720"/>
            <a:ext cx="720080" cy="432048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03648" y="0"/>
            <a:ext cx="68162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Исаак Ильич Левитан «Март»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Documents\kover-samole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12018"/>
            <a:ext cx="8424936" cy="50339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pic>
        <p:nvPicPr>
          <p:cNvPr id="5123" name="Picture 3" descr="C:\Users\user\Documents\kover-samolet.jpg"/>
          <p:cNvPicPr>
            <a:picLocks noChangeAspect="1" noChangeArrowheads="1"/>
          </p:cNvPicPr>
          <p:nvPr/>
        </p:nvPicPr>
        <p:blipFill>
          <a:blip r:embed="rId2" cstate="print"/>
          <a:srcRect l="58120" b="61444"/>
          <a:stretch>
            <a:fillRect/>
          </a:stretch>
        </p:blipFill>
        <p:spPr bwMode="auto">
          <a:xfrm>
            <a:off x="3707904" y="908720"/>
            <a:ext cx="1584176" cy="1872208"/>
          </a:xfrm>
          <a:prstGeom prst="rect">
            <a:avLst/>
          </a:prstGeom>
          <a:noFill/>
          <a:ln w="1270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331640" y="188640"/>
            <a:ext cx="66888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В.М.Васнецов  «Ковер-самолёт»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82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Игра  «Чего не хватает на картине?»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D!akov RePack</cp:lastModifiedBy>
  <cp:revision>4</cp:revision>
  <dcterms:created xsi:type="dcterms:W3CDTF">2019-10-30T15:46:33Z</dcterms:created>
  <dcterms:modified xsi:type="dcterms:W3CDTF">2020-10-12T15:29:46Z</dcterms:modified>
</cp:coreProperties>
</file>