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13"/>
  </p:notesMasterIdLst>
  <p:sldIdLst>
    <p:sldId id="258" r:id="rId2"/>
    <p:sldId id="257" r:id="rId3"/>
    <p:sldId id="260" r:id="rId4"/>
    <p:sldId id="259" r:id="rId5"/>
    <p:sldId id="266" r:id="rId6"/>
    <p:sldId id="261" r:id="rId7"/>
    <p:sldId id="262" r:id="rId8"/>
    <p:sldId id="263" r:id="rId9"/>
    <p:sldId id="264" r:id="rId10"/>
    <p:sldId id="265" r:id="rId11"/>
    <p:sldId id="267" r:id="rId1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3" d="100"/>
          <a:sy n="93" d="100"/>
        </p:scale>
        <p:origin x="726"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45F154-2F9C-4E15-81A4-647D6A510BAF}" type="datetimeFigureOut">
              <a:rPr lang="en-US" smtClean="0"/>
              <a:t>3/16/2015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F17AE1-ACD7-41DF-B9EF-BE82775553AA}" type="slidenum">
              <a:rPr lang="en-US" smtClean="0"/>
              <a:t>‹#›</a:t>
            </a:fld>
            <a:endParaRPr lang="en-US"/>
          </a:p>
        </p:txBody>
      </p:sp>
    </p:spTree>
    <p:extLst>
      <p:ext uri="{BB962C8B-B14F-4D97-AF65-F5344CB8AC3E}">
        <p14:creationId xmlns:p14="http://schemas.microsoft.com/office/powerpoint/2010/main" val="1506907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EA565CE-7889-47CA-B0C7-079D68F2431E}" type="slidenum">
              <a:rPr lang="en-US" smtClean="0"/>
              <a:t>1</a:t>
            </a:fld>
            <a:endParaRPr lang="en-US"/>
          </a:p>
        </p:txBody>
      </p:sp>
    </p:spTree>
    <p:extLst>
      <p:ext uri="{BB962C8B-B14F-4D97-AF65-F5344CB8AC3E}">
        <p14:creationId xmlns:p14="http://schemas.microsoft.com/office/powerpoint/2010/main" val="1267366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2</a:t>
            </a:fld>
            <a:endParaRPr lang="en-US"/>
          </a:p>
        </p:txBody>
      </p:sp>
    </p:spTree>
    <p:extLst>
      <p:ext uri="{BB962C8B-B14F-4D97-AF65-F5344CB8AC3E}">
        <p14:creationId xmlns:p14="http://schemas.microsoft.com/office/powerpoint/2010/main" val="3960138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3</a:t>
            </a:fld>
            <a:endParaRPr lang="en-US"/>
          </a:p>
        </p:txBody>
      </p:sp>
    </p:spTree>
    <p:extLst>
      <p:ext uri="{BB962C8B-B14F-4D97-AF65-F5344CB8AC3E}">
        <p14:creationId xmlns:p14="http://schemas.microsoft.com/office/powerpoint/2010/main" val="26873999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4</a:t>
            </a:fld>
            <a:endParaRPr lang="en-US"/>
          </a:p>
        </p:txBody>
      </p:sp>
    </p:spTree>
    <p:extLst>
      <p:ext uri="{BB962C8B-B14F-4D97-AF65-F5344CB8AC3E}">
        <p14:creationId xmlns:p14="http://schemas.microsoft.com/office/powerpoint/2010/main" val="1722740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5</a:t>
            </a:fld>
            <a:endParaRPr lang="en-US"/>
          </a:p>
        </p:txBody>
      </p:sp>
    </p:spTree>
    <p:extLst>
      <p:ext uri="{BB962C8B-B14F-4D97-AF65-F5344CB8AC3E}">
        <p14:creationId xmlns:p14="http://schemas.microsoft.com/office/powerpoint/2010/main" val="1721041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6</a:t>
            </a:fld>
            <a:endParaRPr lang="en-US"/>
          </a:p>
        </p:txBody>
      </p:sp>
    </p:spTree>
    <p:extLst>
      <p:ext uri="{BB962C8B-B14F-4D97-AF65-F5344CB8AC3E}">
        <p14:creationId xmlns:p14="http://schemas.microsoft.com/office/powerpoint/2010/main" val="303345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7</a:t>
            </a:fld>
            <a:endParaRPr lang="en-US"/>
          </a:p>
        </p:txBody>
      </p:sp>
    </p:spTree>
    <p:extLst>
      <p:ext uri="{BB962C8B-B14F-4D97-AF65-F5344CB8AC3E}">
        <p14:creationId xmlns:p14="http://schemas.microsoft.com/office/powerpoint/2010/main" val="3993973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8</a:t>
            </a:fld>
            <a:endParaRPr lang="en-US"/>
          </a:p>
        </p:txBody>
      </p:sp>
    </p:spTree>
    <p:extLst>
      <p:ext uri="{BB962C8B-B14F-4D97-AF65-F5344CB8AC3E}">
        <p14:creationId xmlns:p14="http://schemas.microsoft.com/office/powerpoint/2010/main" val="479101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9</a:t>
            </a:fld>
            <a:endParaRPr lang="en-US"/>
          </a:p>
        </p:txBody>
      </p:sp>
    </p:spTree>
    <p:extLst>
      <p:ext uri="{BB962C8B-B14F-4D97-AF65-F5344CB8AC3E}">
        <p14:creationId xmlns:p14="http://schemas.microsoft.com/office/powerpoint/2010/main" val="2605515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F17AE1-ACD7-41DF-B9EF-BE82775553AA}" type="slidenum">
              <a:rPr lang="en-US" smtClean="0"/>
              <a:t>11</a:t>
            </a:fld>
            <a:endParaRPr lang="en-US"/>
          </a:p>
        </p:txBody>
      </p:sp>
    </p:spTree>
    <p:extLst>
      <p:ext uri="{BB962C8B-B14F-4D97-AF65-F5344CB8AC3E}">
        <p14:creationId xmlns:p14="http://schemas.microsoft.com/office/powerpoint/2010/main" val="3782019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269923"/>
            <a:ext cx="7406640" cy="1104138"/>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387548"/>
            <a:ext cx="7406640" cy="131445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7BFDDB13-B842-4946-AE98-E6165F848538}" type="datetime1">
              <a:rPr lang="en-US" smtClean="0"/>
              <a:t>3/16/2015</a:t>
            </a:fld>
            <a:endParaRPr lang="en-US"/>
          </a:p>
        </p:txBody>
      </p:sp>
      <p:sp>
        <p:nvSpPr>
          <p:cNvPr id="20" name="Footer Placeholder 19"/>
          <p:cNvSpPr>
            <a:spLocks noGrp="1"/>
          </p:cNvSpPr>
          <p:nvPr>
            <p:ph type="ftr" sz="quarter" idx="11"/>
          </p:nvPr>
        </p:nvSpPr>
        <p:spPr/>
        <p:txBody>
          <a:bodyPr/>
          <a:lstStyle>
            <a:extLst/>
          </a:lstStyle>
          <a:p>
            <a:r>
              <a:rPr lang="en-US" smtClean="0"/>
              <a:t>www.learnbywatch.com | info@learnbywach.com</a:t>
            </a:r>
            <a:endParaRPr lang="en-US"/>
          </a:p>
        </p:txBody>
      </p:sp>
      <p:sp>
        <p:nvSpPr>
          <p:cNvPr id="10" name="Slide Number Placeholder 9"/>
          <p:cNvSpPr>
            <a:spLocks noGrp="1"/>
          </p:cNvSpPr>
          <p:nvPr>
            <p:ph type="sldNum" sz="quarter" idx="12"/>
          </p:nvPr>
        </p:nvSpPr>
        <p:spPr/>
        <p:txBody>
          <a:bodyPr/>
          <a:lstStyle>
            <a:extLst/>
          </a:lstStyle>
          <a:p>
            <a:fld id="{797B903C-6C34-47E7-BE6C-9BCB837756DA}" type="slidenum">
              <a:rPr lang="en-US" smtClean="0"/>
              <a:t>‹#›</a:t>
            </a:fld>
            <a:endParaRPr lang="en-US"/>
          </a:p>
        </p:txBody>
      </p:sp>
      <p:sp>
        <p:nvSpPr>
          <p:cNvPr id="8" name="Oval 7"/>
          <p:cNvSpPr/>
          <p:nvPr/>
        </p:nvSpPr>
        <p:spPr>
          <a:xfrm>
            <a:off x="921433" y="1060352"/>
            <a:ext cx="210312" cy="15773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008762"/>
            <a:ext cx="64008" cy="4800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248DACA-29CF-4565-8899-0B77F07BE534}" type="datetime1">
              <a:rPr lang="en-US" smtClean="0"/>
              <a:t>3/16/2015</a:t>
            </a:fld>
            <a:endParaRPr lang="en-US"/>
          </a:p>
        </p:txBody>
      </p:sp>
      <p:sp>
        <p:nvSpPr>
          <p:cNvPr id="5" name="Footer Placeholder 4"/>
          <p:cNvSpPr>
            <a:spLocks noGrp="1"/>
          </p:cNvSpPr>
          <p:nvPr>
            <p:ph type="ftr" sz="quarter" idx="11"/>
          </p:nvPr>
        </p:nvSpPr>
        <p:spPr/>
        <p:txBody>
          <a:bodyPr/>
          <a:lstStyle>
            <a:extLst/>
          </a:lstStyle>
          <a:p>
            <a:r>
              <a:rPr lang="en-US" smtClean="0"/>
              <a:t>www.learnbywatch.com | info@learnbywach.com</a:t>
            </a:r>
            <a:endParaRPr lang="en-US"/>
          </a:p>
        </p:txBody>
      </p:sp>
      <p:sp>
        <p:nvSpPr>
          <p:cNvPr id="6" name="Slide Number Placeholder 5"/>
          <p:cNvSpPr>
            <a:spLocks noGrp="1"/>
          </p:cNvSpPr>
          <p:nvPr>
            <p:ph type="sldNum" sz="quarter" idx="12"/>
          </p:nvPr>
        </p:nvSpPr>
        <p:spPr/>
        <p:txBody>
          <a:bodyPr/>
          <a:lstStyle>
            <a:extLst/>
          </a:lstStyle>
          <a:p>
            <a:fld id="{797B903C-6C34-47E7-BE6C-9BCB837756D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41"/>
            <a:ext cx="6858000" cy="5143541"/>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1950244"/>
            <a:ext cx="6400800" cy="17145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800100"/>
            <a:ext cx="6400800" cy="1132284"/>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FEF1C28-692B-481D-A129-915575915A6B}" type="datetime1">
              <a:rPr lang="en-US" smtClean="0"/>
              <a:t>3/16/2015</a:t>
            </a:fld>
            <a:endParaRPr lang="en-US"/>
          </a:p>
        </p:txBody>
      </p:sp>
      <p:sp>
        <p:nvSpPr>
          <p:cNvPr id="5" name="Footer Placeholder 4"/>
          <p:cNvSpPr>
            <a:spLocks noGrp="1"/>
          </p:cNvSpPr>
          <p:nvPr>
            <p:ph type="ftr" sz="quarter" idx="11"/>
          </p:nvPr>
        </p:nvSpPr>
        <p:spPr/>
        <p:txBody>
          <a:bodyPr/>
          <a:lstStyle>
            <a:extLst/>
          </a:lstStyle>
          <a:p>
            <a:r>
              <a:rPr lang="en-US" smtClean="0"/>
              <a:t>www.learnbywatch.com | info@learnbywach.com</a:t>
            </a:r>
            <a:endParaRPr lang="en-US"/>
          </a:p>
        </p:txBody>
      </p:sp>
      <p:sp>
        <p:nvSpPr>
          <p:cNvPr id="6" name="Slide Number Placeholder 5"/>
          <p:cNvSpPr>
            <a:spLocks noGrp="1"/>
          </p:cNvSpPr>
          <p:nvPr>
            <p:ph type="sldNum" sz="quarter" idx="12"/>
          </p:nvPr>
        </p:nvSpPr>
        <p:spPr/>
        <p:txBody>
          <a:bodyPr/>
          <a:lstStyle>
            <a:extLst/>
          </a:lstStyle>
          <a:p>
            <a:fld id="{797B903C-6C34-47E7-BE6C-9BCB837756DA}" type="slidenum">
              <a:rPr lang="en-US" smtClean="0"/>
              <a:t>‹#›</a:t>
            </a:fld>
            <a:endParaRPr lang="en-US"/>
          </a:p>
        </p:txBody>
      </p:sp>
      <p:sp>
        <p:nvSpPr>
          <p:cNvPr id="10" name="Rectangle 9"/>
          <p:cNvSpPr/>
          <p:nvPr/>
        </p:nvSpPr>
        <p:spPr bwMode="invGray">
          <a:xfrm>
            <a:off x="2286000" y="0"/>
            <a:ext cx="76200"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110992"/>
            <a:ext cx="210312" cy="15773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059403"/>
            <a:ext cx="64008" cy="4800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05740"/>
            <a:ext cx="7498080" cy="85725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143000"/>
            <a:ext cx="3657600" cy="34975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143000"/>
            <a:ext cx="3657600" cy="34975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C3A22B1-0471-4E14-85AA-3776EBBAA7F1}" type="datetime1">
              <a:rPr lang="en-US" smtClean="0"/>
              <a:t>3/16/2015</a:t>
            </a:fld>
            <a:endParaRPr lang="en-US"/>
          </a:p>
        </p:txBody>
      </p:sp>
      <p:sp>
        <p:nvSpPr>
          <p:cNvPr id="6" name="Footer Placeholder 5"/>
          <p:cNvSpPr>
            <a:spLocks noGrp="1"/>
          </p:cNvSpPr>
          <p:nvPr>
            <p:ph type="ftr" sz="quarter" idx="11"/>
          </p:nvPr>
        </p:nvSpPr>
        <p:spPr/>
        <p:txBody>
          <a:bodyPr/>
          <a:lstStyle>
            <a:extLst/>
          </a:lstStyle>
          <a:p>
            <a:r>
              <a:rPr lang="en-US" smtClean="0"/>
              <a:t>www.learnbywatch.com | info@learnbywach.com</a:t>
            </a:r>
            <a:endParaRPr lang="en-US"/>
          </a:p>
        </p:txBody>
      </p:sp>
      <p:sp>
        <p:nvSpPr>
          <p:cNvPr id="7" name="Slide Number Placeholder 6"/>
          <p:cNvSpPr>
            <a:spLocks noGrp="1"/>
          </p:cNvSpPr>
          <p:nvPr>
            <p:ph type="sldNum" sz="quarter" idx="12"/>
          </p:nvPr>
        </p:nvSpPr>
        <p:spPr/>
        <p:txBody>
          <a:bodyPr/>
          <a:lstStyle>
            <a:extLst/>
          </a:lstStyle>
          <a:p>
            <a:fld id="{797B903C-6C34-47E7-BE6C-9BCB837756D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870252"/>
            <a:ext cx="8229600" cy="85725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246209"/>
            <a:ext cx="4023360" cy="4800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246209"/>
            <a:ext cx="4023360" cy="4800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727002"/>
            <a:ext cx="4023360" cy="30861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727002"/>
            <a:ext cx="4023360" cy="30861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9006583-1694-4F69-8276-41AC016E4F72}" type="datetime1">
              <a:rPr lang="en-US" smtClean="0"/>
              <a:t>3/16/2015</a:t>
            </a:fld>
            <a:endParaRPr lang="en-US"/>
          </a:p>
        </p:txBody>
      </p:sp>
      <p:sp>
        <p:nvSpPr>
          <p:cNvPr id="8" name="Footer Placeholder 7"/>
          <p:cNvSpPr>
            <a:spLocks noGrp="1"/>
          </p:cNvSpPr>
          <p:nvPr>
            <p:ph type="ftr" sz="quarter" idx="11"/>
          </p:nvPr>
        </p:nvSpPr>
        <p:spPr/>
        <p:txBody>
          <a:bodyPr/>
          <a:lstStyle>
            <a:extLst/>
          </a:lstStyle>
          <a:p>
            <a:r>
              <a:rPr lang="en-US" smtClean="0"/>
              <a:t>www.learnbywatch.com | info@learnbywach.com</a:t>
            </a:r>
            <a:endParaRPr lang="en-US"/>
          </a:p>
        </p:txBody>
      </p:sp>
      <p:sp>
        <p:nvSpPr>
          <p:cNvPr id="9" name="Slide Number Placeholder 8"/>
          <p:cNvSpPr>
            <a:spLocks noGrp="1"/>
          </p:cNvSpPr>
          <p:nvPr>
            <p:ph type="sldNum" sz="quarter" idx="12"/>
          </p:nvPr>
        </p:nvSpPr>
        <p:spPr/>
        <p:txBody>
          <a:bodyPr/>
          <a:lstStyle>
            <a:extLst/>
          </a:lstStyle>
          <a:p>
            <a:fld id="{797B903C-6C34-47E7-BE6C-9BCB837756D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05740"/>
            <a:ext cx="7498080" cy="85725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B6971F5-9A9B-4CC3-B778-24284358F166}" type="datetime1">
              <a:rPr lang="en-US" smtClean="0"/>
              <a:t>3/16/2015</a:t>
            </a:fld>
            <a:endParaRPr lang="en-US"/>
          </a:p>
        </p:txBody>
      </p:sp>
      <p:sp>
        <p:nvSpPr>
          <p:cNvPr id="4" name="Footer Placeholder 3"/>
          <p:cNvSpPr>
            <a:spLocks noGrp="1"/>
          </p:cNvSpPr>
          <p:nvPr>
            <p:ph type="ftr" sz="quarter" idx="11"/>
          </p:nvPr>
        </p:nvSpPr>
        <p:spPr/>
        <p:txBody>
          <a:bodyPr/>
          <a:lstStyle>
            <a:extLst/>
          </a:lstStyle>
          <a:p>
            <a:r>
              <a:rPr lang="en-US" smtClean="0"/>
              <a:t>www.learnbywatch.com | info@learnbywach.com</a:t>
            </a:r>
            <a:endParaRPr lang="en-US"/>
          </a:p>
        </p:txBody>
      </p:sp>
      <p:sp>
        <p:nvSpPr>
          <p:cNvPr id="5" name="Slide Number Placeholder 4"/>
          <p:cNvSpPr>
            <a:spLocks noGrp="1"/>
          </p:cNvSpPr>
          <p:nvPr>
            <p:ph type="sldNum" sz="quarter" idx="12"/>
          </p:nvPr>
        </p:nvSpPr>
        <p:spPr/>
        <p:txBody>
          <a:bodyPr/>
          <a:lstStyle>
            <a:extLst/>
          </a:lstStyle>
          <a:p>
            <a:fld id="{797B903C-6C34-47E7-BE6C-9BCB837756D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51435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6CEDB78E-CBDC-4BFC-861D-E7C2E0106ED9}" type="datetime1">
              <a:rPr lang="en-US" smtClean="0"/>
              <a:t>3/16/2015</a:t>
            </a:fld>
            <a:endParaRPr lang="en-US"/>
          </a:p>
        </p:txBody>
      </p:sp>
      <p:sp>
        <p:nvSpPr>
          <p:cNvPr id="3" name="Footer Placeholder 2"/>
          <p:cNvSpPr>
            <a:spLocks noGrp="1"/>
          </p:cNvSpPr>
          <p:nvPr>
            <p:ph type="ftr" sz="quarter" idx="11"/>
          </p:nvPr>
        </p:nvSpPr>
        <p:spPr/>
        <p:txBody>
          <a:bodyPr/>
          <a:lstStyle>
            <a:extLst/>
          </a:lstStyle>
          <a:p>
            <a:r>
              <a:rPr lang="en-US" smtClean="0"/>
              <a:t>www.learnbywatch.com | info@learnbywach.com</a:t>
            </a:r>
            <a:endParaRPr lang="en-US"/>
          </a:p>
        </p:txBody>
      </p:sp>
      <p:sp>
        <p:nvSpPr>
          <p:cNvPr id="4" name="Slide Number Placeholder 3"/>
          <p:cNvSpPr>
            <a:spLocks noGrp="1"/>
          </p:cNvSpPr>
          <p:nvPr>
            <p:ph type="sldNum" sz="quarter" idx="12"/>
          </p:nvPr>
        </p:nvSpPr>
        <p:spPr/>
        <p:txBody>
          <a:bodyPr/>
          <a:lstStyle>
            <a:extLst/>
          </a:lstStyle>
          <a:p>
            <a:fld id="{797B903C-6C34-47E7-BE6C-9BCB837756DA}" type="slidenum">
              <a:rPr lang="en-US" smtClean="0"/>
              <a:t>‹#›</a:t>
            </a:fld>
            <a:endParaRPr lang="en-US"/>
          </a:p>
        </p:txBody>
      </p:sp>
      <p:sp>
        <p:nvSpPr>
          <p:cNvPr id="6" name="Rectangle 5"/>
          <p:cNvSpPr/>
          <p:nvPr/>
        </p:nvSpPr>
        <p:spPr bwMode="invGray">
          <a:xfrm>
            <a:off x="1014984" y="-41"/>
            <a:ext cx="73152"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62583"/>
            <a:ext cx="3810000" cy="871538"/>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055223"/>
            <a:ext cx="3810000" cy="523875"/>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600201"/>
            <a:ext cx="8153400" cy="299442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3A9BA5F-4679-4D3D-9C81-2684957A5DDC}" type="datetime1">
              <a:rPr lang="en-US" smtClean="0"/>
              <a:t>3/16/2015</a:t>
            </a:fld>
            <a:endParaRPr lang="en-US"/>
          </a:p>
        </p:txBody>
      </p:sp>
      <p:sp>
        <p:nvSpPr>
          <p:cNvPr id="6" name="Footer Placeholder 5"/>
          <p:cNvSpPr>
            <a:spLocks noGrp="1"/>
          </p:cNvSpPr>
          <p:nvPr>
            <p:ph type="ftr" sz="quarter" idx="11"/>
          </p:nvPr>
        </p:nvSpPr>
        <p:spPr/>
        <p:txBody>
          <a:bodyPr/>
          <a:lstStyle>
            <a:extLst/>
          </a:lstStyle>
          <a:p>
            <a:r>
              <a:rPr lang="en-US" smtClean="0"/>
              <a:t>www.learnbywatch.com | info@learnbywach.com</a:t>
            </a:r>
            <a:endParaRPr lang="en-US"/>
          </a:p>
        </p:txBody>
      </p:sp>
      <p:sp>
        <p:nvSpPr>
          <p:cNvPr id="7" name="Slide Number Placeholder 6"/>
          <p:cNvSpPr>
            <a:spLocks noGrp="1"/>
          </p:cNvSpPr>
          <p:nvPr>
            <p:ph type="sldNum" sz="quarter" idx="12"/>
          </p:nvPr>
        </p:nvSpPr>
        <p:spPr/>
        <p:txBody>
          <a:bodyPr/>
          <a:lstStyle>
            <a:extLst/>
          </a:lstStyle>
          <a:p>
            <a:fld id="{797B903C-6C34-47E7-BE6C-9BCB837756D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800100"/>
            <a:ext cx="2743200" cy="14859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03797CAF-CE71-4537-AB67-D99C0584E7D3}" type="datetime1">
              <a:rPr lang="en-US" smtClean="0"/>
              <a:t>3/16/2015</a:t>
            </a:fld>
            <a:endParaRPr lang="en-US"/>
          </a:p>
        </p:txBody>
      </p:sp>
      <p:sp>
        <p:nvSpPr>
          <p:cNvPr id="6" name="Footer Placeholder 5"/>
          <p:cNvSpPr>
            <a:spLocks noGrp="1"/>
          </p:cNvSpPr>
          <p:nvPr>
            <p:ph type="ftr" sz="quarter" idx="11"/>
          </p:nvPr>
        </p:nvSpPr>
        <p:spPr/>
        <p:txBody>
          <a:bodyPr/>
          <a:lstStyle>
            <a:extLst/>
          </a:lstStyle>
          <a:p>
            <a:r>
              <a:rPr lang="en-US" smtClean="0"/>
              <a:t>www.learnbywatch.com | info@learnbywach.com</a:t>
            </a:r>
            <a:endParaRPr lang="en-US"/>
          </a:p>
        </p:txBody>
      </p:sp>
      <p:sp>
        <p:nvSpPr>
          <p:cNvPr id="7" name="Slide Number Placeholder 6"/>
          <p:cNvSpPr>
            <a:spLocks noGrp="1"/>
          </p:cNvSpPr>
          <p:nvPr>
            <p:ph type="sldNum" sz="quarter" idx="12"/>
          </p:nvPr>
        </p:nvSpPr>
        <p:spPr/>
        <p:txBody>
          <a:bodyPr/>
          <a:lstStyle>
            <a:extLst/>
          </a:lstStyle>
          <a:p>
            <a:fld id="{797B903C-6C34-47E7-BE6C-9BCB837756DA}" type="slidenum">
              <a:rPr lang="en-US" smtClean="0"/>
              <a:t>‹#›</a:t>
            </a:fld>
            <a:endParaRPr lang="en-US"/>
          </a:p>
        </p:txBody>
      </p:sp>
      <p:sp>
        <p:nvSpPr>
          <p:cNvPr id="8" name="Rectangle 7"/>
          <p:cNvSpPr/>
          <p:nvPr/>
        </p:nvSpPr>
        <p:spPr>
          <a:xfrm>
            <a:off x="762000" y="800100"/>
            <a:ext cx="4572000" cy="3429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857253"/>
            <a:ext cx="4419600" cy="2635898"/>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715756"/>
            <a:ext cx="685800" cy="153233"/>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702589"/>
            <a:ext cx="649224" cy="153233"/>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3600450"/>
            <a:ext cx="4419600" cy="5715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20BCBDB-9D2A-49BD-A16A-174A2F4048FD}" type="datetime1">
              <a:rPr lang="en-US" smtClean="0"/>
              <a:t>3/16/2015</a:t>
            </a:fld>
            <a:endParaRPr lang="en-US"/>
          </a:p>
        </p:txBody>
      </p:sp>
      <p:sp>
        <p:nvSpPr>
          <p:cNvPr id="5" name="Footer Placeholder 4"/>
          <p:cNvSpPr>
            <a:spLocks noGrp="1"/>
          </p:cNvSpPr>
          <p:nvPr>
            <p:ph type="ftr" sz="quarter" idx="11"/>
          </p:nvPr>
        </p:nvSpPr>
        <p:spPr/>
        <p:txBody>
          <a:bodyPr/>
          <a:lstStyle>
            <a:extLst/>
          </a:lstStyle>
          <a:p>
            <a:r>
              <a:rPr lang="en-US" smtClean="0"/>
              <a:t>www.learnbywatch.com | info@learnbywach.com</a:t>
            </a:r>
            <a:endParaRPr lang="en-US"/>
          </a:p>
        </p:txBody>
      </p:sp>
      <p:sp>
        <p:nvSpPr>
          <p:cNvPr id="6" name="Slide Number Placeholder 5"/>
          <p:cNvSpPr>
            <a:spLocks noGrp="1"/>
          </p:cNvSpPr>
          <p:nvPr>
            <p:ph type="sldNum" sz="quarter" idx="12"/>
          </p:nvPr>
        </p:nvSpPr>
        <p:spPr/>
        <p:txBody>
          <a:bodyPr/>
          <a:lstStyle>
            <a:extLst/>
          </a:lstStyle>
          <a:p>
            <a:fld id="{797B903C-6C34-47E7-BE6C-9BCB837756D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05980"/>
            <a:ext cx="1828800" cy="4388644"/>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05980"/>
            <a:ext cx="5562600" cy="4388644"/>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9BAE928-84FB-4FCD-9ACF-9FE14D19337F}" type="datetime1">
              <a:rPr lang="en-US" smtClean="0"/>
              <a:t>3/16/2015</a:t>
            </a:fld>
            <a:endParaRPr lang="en-US"/>
          </a:p>
        </p:txBody>
      </p:sp>
      <p:sp>
        <p:nvSpPr>
          <p:cNvPr id="5" name="Footer Placeholder 4"/>
          <p:cNvSpPr>
            <a:spLocks noGrp="1"/>
          </p:cNvSpPr>
          <p:nvPr>
            <p:ph type="ftr" sz="quarter" idx="11"/>
          </p:nvPr>
        </p:nvSpPr>
        <p:spPr/>
        <p:txBody>
          <a:bodyPr/>
          <a:lstStyle>
            <a:extLst/>
          </a:lstStyle>
          <a:p>
            <a:r>
              <a:rPr lang="en-US" smtClean="0"/>
              <a:t>www.learnbywatch.com | info@learnbywach.com</a:t>
            </a:r>
            <a:endParaRPr lang="en-US"/>
          </a:p>
        </p:txBody>
      </p:sp>
      <p:sp>
        <p:nvSpPr>
          <p:cNvPr id="6" name="Slide Number Placeholder 5"/>
          <p:cNvSpPr>
            <a:spLocks noGrp="1"/>
          </p:cNvSpPr>
          <p:nvPr>
            <p:ph type="sldNum" sz="quarter" idx="12"/>
          </p:nvPr>
        </p:nvSpPr>
        <p:spPr/>
        <p:txBody>
          <a:bodyPr/>
          <a:lstStyle>
            <a:extLst/>
          </a:lstStyle>
          <a:p>
            <a:fld id="{797B903C-6C34-47E7-BE6C-9BCB837756D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Pie 6"/>
          <p:cNvSpPr/>
          <p:nvPr/>
        </p:nvSpPr>
        <p:spPr>
          <a:xfrm>
            <a:off x="-815927" y="-611941"/>
            <a:ext cx="1638887" cy="1229165"/>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7" y="15827"/>
            <a:ext cx="1702191" cy="1276643"/>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2" y="791308"/>
            <a:ext cx="1125717" cy="826968"/>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4" y="-41"/>
            <a:ext cx="8131127" cy="5143541"/>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05979"/>
            <a:ext cx="7498080" cy="85725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085850"/>
            <a:ext cx="7498080" cy="360045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4729162"/>
            <a:ext cx="2133600" cy="357188"/>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54C5A60-4D3E-4059-B3B8-7B3D11E02B71}" type="datetime1">
              <a:rPr lang="en-US" smtClean="0"/>
              <a:t>3/16/2015</a:t>
            </a:fld>
            <a:endParaRPr lang="en-US"/>
          </a:p>
        </p:txBody>
      </p:sp>
      <p:sp>
        <p:nvSpPr>
          <p:cNvPr id="10" name="Footer Placeholder 9"/>
          <p:cNvSpPr>
            <a:spLocks noGrp="1"/>
          </p:cNvSpPr>
          <p:nvPr>
            <p:ph type="ftr" sz="quarter" idx="3"/>
          </p:nvPr>
        </p:nvSpPr>
        <p:spPr>
          <a:xfrm>
            <a:off x="5715000" y="4729162"/>
            <a:ext cx="2895600" cy="357188"/>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smtClean="0"/>
              <a:t>www.learnbywatch.com | info@learnbywach.com</a:t>
            </a:r>
            <a:endParaRPr lang="en-US"/>
          </a:p>
        </p:txBody>
      </p:sp>
      <p:sp>
        <p:nvSpPr>
          <p:cNvPr id="22" name="Slide Number Placeholder 21"/>
          <p:cNvSpPr>
            <a:spLocks noGrp="1"/>
          </p:cNvSpPr>
          <p:nvPr>
            <p:ph type="sldNum" sz="quarter" idx="4"/>
          </p:nvPr>
        </p:nvSpPr>
        <p:spPr>
          <a:xfrm>
            <a:off x="8613648" y="4729162"/>
            <a:ext cx="457200" cy="357188"/>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97B903C-6C34-47E7-BE6C-9BCB837756DA}" type="slidenum">
              <a:rPr lang="en-US" smtClean="0"/>
              <a:t>‹#›</a:t>
            </a:fld>
            <a:endParaRPr lang="en-US"/>
          </a:p>
        </p:txBody>
      </p:sp>
      <p:sp>
        <p:nvSpPr>
          <p:cNvPr id="15" name="Rectangle 14"/>
          <p:cNvSpPr/>
          <p:nvPr/>
        </p:nvSpPr>
        <p:spPr bwMode="invGray">
          <a:xfrm>
            <a:off x="1014984" y="-41"/>
            <a:ext cx="73152" cy="5143541"/>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23451" y="432159"/>
            <a:ext cx="6548949" cy="3926501"/>
          </a:xfrm>
        </p:spPr>
        <p:txBody>
          <a:bodyPr>
            <a:noAutofit/>
          </a:bodyPr>
          <a:lstStyle/>
          <a:p>
            <a:pPr algn="ctr"/>
            <a:r>
              <a:rPr lang="en-US" sz="6600" b="1" dirty="0" smtClean="0">
                <a:solidFill>
                  <a:schemeClr val="tx2">
                    <a:lumMod val="75000"/>
                  </a:schemeClr>
                </a:solidFill>
                <a:latin typeface="Calibri" pitchFamily="34" charset="0"/>
                <a:cs typeface="Calibri" pitchFamily="34" charset="0"/>
              </a:rPr>
              <a:t>Top 10</a:t>
            </a:r>
            <a:br>
              <a:rPr lang="en-US" sz="6600" b="1" dirty="0" smtClean="0">
                <a:solidFill>
                  <a:schemeClr val="tx2">
                    <a:lumMod val="75000"/>
                  </a:schemeClr>
                </a:solidFill>
                <a:latin typeface="Calibri" pitchFamily="34" charset="0"/>
                <a:cs typeface="Calibri" pitchFamily="34" charset="0"/>
              </a:rPr>
            </a:br>
            <a:r>
              <a:rPr lang="en-US" sz="6600" b="1" dirty="0" smtClean="0">
                <a:solidFill>
                  <a:schemeClr val="tx2">
                    <a:lumMod val="75000"/>
                  </a:schemeClr>
                </a:solidFill>
                <a:latin typeface="Calibri" pitchFamily="34" charset="0"/>
                <a:cs typeface="Calibri" pitchFamily="34" charset="0"/>
              </a:rPr>
              <a:t>Interview Questions &amp; </a:t>
            </a:r>
            <a:br>
              <a:rPr lang="en-US" sz="6600" b="1" dirty="0" smtClean="0">
                <a:solidFill>
                  <a:schemeClr val="tx2">
                    <a:lumMod val="75000"/>
                  </a:schemeClr>
                </a:solidFill>
                <a:latin typeface="Calibri" pitchFamily="34" charset="0"/>
                <a:cs typeface="Calibri" pitchFamily="34" charset="0"/>
              </a:rPr>
            </a:br>
            <a:r>
              <a:rPr lang="en-US" sz="6600" b="1" dirty="0" smtClean="0">
                <a:solidFill>
                  <a:schemeClr val="tx2">
                    <a:lumMod val="75000"/>
                  </a:schemeClr>
                </a:solidFill>
                <a:latin typeface="Calibri" pitchFamily="34" charset="0"/>
                <a:cs typeface="Calibri" pitchFamily="34" charset="0"/>
              </a:rPr>
              <a:t>Answers</a:t>
            </a:r>
            <a:endParaRPr lang="en-US" sz="6600" b="1" dirty="0">
              <a:solidFill>
                <a:schemeClr val="tx2">
                  <a:lumMod val="75000"/>
                </a:schemeClr>
              </a:solidFill>
              <a:latin typeface="Calibri" pitchFamily="34" charset="0"/>
              <a:cs typeface="Calibri" pitchFamily="34" charset="0"/>
            </a:endParaRPr>
          </a:p>
        </p:txBody>
      </p:sp>
    </p:spTree>
    <p:extLst>
      <p:ext uri="{BB962C8B-B14F-4D97-AF65-F5344CB8AC3E}">
        <p14:creationId xmlns:p14="http://schemas.microsoft.com/office/powerpoint/2010/main" val="6793990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8077200" cy="571500"/>
          </a:xfrm>
        </p:spPr>
        <p:txBody>
          <a:bodyPr>
            <a:noAutofit/>
          </a:bodyPr>
          <a:lstStyle/>
          <a:p>
            <a:r>
              <a:rPr lang="en-US" sz="5400" b="1" u="sng" dirty="0" smtClean="0">
                <a:solidFill>
                  <a:schemeClr val="tx2">
                    <a:lumMod val="75000"/>
                  </a:schemeClr>
                </a:solidFill>
              </a:rPr>
              <a:t>Tell me about yourself?</a:t>
            </a:r>
            <a:endParaRPr lang="en-US" sz="5400" b="1" u="sng" dirty="0">
              <a:solidFill>
                <a:schemeClr val="tx2">
                  <a:lumMod val="75000"/>
                </a:schemeClr>
              </a:solidFill>
            </a:endParaRPr>
          </a:p>
        </p:txBody>
      </p:sp>
      <p:sp>
        <p:nvSpPr>
          <p:cNvPr id="3" name="Content Placeholder 2"/>
          <p:cNvSpPr>
            <a:spLocks noGrp="1"/>
          </p:cNvSpPr>
          <p:nvPr>
            <p:ph idx="1"/>
          </p:nvPr>
        </p:nvSpPr>
        <p:spPr>
          <a:xfrm>
            <a:off x="1146810" y="1209071"/>
            <a:ext cx="4038600" cy="2124679"/>
          </a:xfrm>
        </p:spPr>
        <p:txBody>
          <a:bodyPr>
            <a:normAutofit/>
          </a:bodyPr>
          <a:lstStyle/>
          <a:p>
            <a:r>
              <a:rPr lang="en-US" sz="2000" b="1" dirty="0" smtClean="0"/>
              <a:t>Start with your Name</a:t>
            </a:r>
          </a:p>
          <a:p>
            <a:r>
              <a:rPr lang="en-US" sz="2000" b="1" dirty="0" smtClean="0"/>
              <a:t>Give your place information</a:t>
            </a:r>
          </a:p>
          <a:p>
            <a:r>
              <a:rPr lang="en-US" sz="2000" b="1" dirty="0" smtClean="0"/>
              <a:t>Education in short</a:t>
            </a:r>
          </a:p>
          <a:p>
            <a:r>
              <a:rPr lang="en-US" sz="2000" b="1" dirty="0"/>
              <a:t>J</a:t>
            </a:r>
            <a:r>
              <a:rPr lang="en-US" sz="2000" b="1" dirty="0" smtClean="0"/>
              <a:t>ob experience if any</a:t>
            </a:r>
          </a:p>
          <a:p>
            <a:r>
              <a:rPr lang="en-US" sz="2000" b="1" dirty="0" smtClean="0"/>
              <a:t>Family details in short</a:t>
            </a:r>
          </a:p>
        </p:txBody>
      </p:sp>
      <p:pic>
        <p:nvPicPr>
          <p:cNvPr id="1026" name="Picture 2" descr="C:\Users\shalu pal\Desktop\0x6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49828" y="1085849"/>
            <a:ext cx="3380813" cy="24003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46810" y="3333750"/>
            <a:ext cx="7787642" cy="1908215"/>
          </a:xfrm>
          <a:prstGeom prst="rect">
            <a:avLst/>
          </a:prstGeom>
          <a:noFill/>
        </p:spPr>
        <p:txBody>
          <a:bodyPr wrap="square" rtlCol="0">
            <a:spAutoFit/>
          </a:bodyPr>
          <a:lstStyle/>
          <a:p>
            <a:pPr marL="82296" indent="0">
              <a:buNone/>
            </a:pPr>
            <a:r>
              <a:rPr lang="en-US" sz="2000" b="1" dirty="0" smtClean="0">
                <a:solidFill>
                  <a:schemeClr val="tx2">
                    <a:lumMod val="75000"/>
                  </a:schemeClr>
                </a:solidFill>
              </a:rPr>
              <a:t>Example:</a:t>
            </a:r>
          </a:p>
          <a:p>
            <a:pPr marL="82296" indent="0" algn="just">
              <a:buNone/>
            </a:pPr>
            <a:r>
              <a:rPr lang="en-US" sz="2000" b="1" dirty="0" smtClean="0">
                <a:solidFill>
                  <a:schemeClr val="tx2">
                    <a:lumMod val="75000"/>
                  </a:schemeClr>
                </a:solidFill>
              </a:rPr>
              <a:t>My name is </a:t>
            </a:r>
            <a:r>
              <a:rPr lang="en-US" sz="2000" b="1" dirty="0" err="1" smtClean="0">
                <a:solidFill>
                  <a:schemeClr val="tx2">
                    <a:lumMod val="75000"/>
                  </a:schemeClr>
                </a:solidFill>
              </a:rPr>
              <a:t>Sikander</a:t>
            </a:r>
            <a:r>
              <a:rPr lang="en-US" sz="2000" b="1" dirty="0" smtClean="0">
                <a:solidFill>
                  <a:schemeClr val="tx2">
                    <a:lumMod val="75000"/>
                  </a:schemeClr>
                </a:solidFill>
              </a:rPr>
              <a:t> Ahmed. I live in Lahore. I have done BS. in Software Engineering and MBA in HR. I have 2 years experience in HR and I have my parents and two younger brothers in my family in Lahore</a:t>
            </a:r>
            <a:r>
              <a:rPr lang="en-US" sz="2000" b="1" dirty="0" smtClean="0"/>
              <a:t>.</a:t>
            </a:r>
          </a:p>
          <a:p>
            <a:endParaRPr lang="en-US" dirty="0"/>
          </a:p>
        </p:txBody>
      </p:sp>
    </p:spTree>
    <p:extLst>
      <p:ext uri="{BB962C8B-B14F-4D97-AF65-F5344CB8AC3E}">
        <p14:creationId xmlns:p14="http://schemas.microsoft.com/office/powerpoint/2010/main" val="29655961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05979"/>
            <a:ext cx="7790688" cy="857250"/>
          </a:xfrm>
        </p:spPr>
        <p:txBody>
          <a:bodyPr>
            <a:normAutofit fontScale="90000"/>
          </a:bodyPr>
          <a:lstStyle/>
          <a:p>
            <a:r>
              <a:rPr lang="en-US" b="1" u="sng" dirty="0" smtClean="0">
                <a:solidFill>
                  <a:schemeClr val="tx2">
                    <a:lumMod val="75000"/>
                  </a:schemeClr>
                </a:solidFill>
              </a:rPr>
              <a:t>Why do you want to work at our company?</a:t>
            </a:r>
            <a:endParaRPr lang="en-US" b="1" u="sng" dirty="0">
              <a:solidFill>
                <a:schemeClr val="tx2">
                  <a:lumMod val="75000"/>
                </a:schemeClr>
              </a:solidFill>
            </a:endParaRPr>
          </a:p>
        </p:txBody>
      </p:sp>
      <p:sp>
        <p:nvSpPr>
          <p:cNvPr id="3" name="Content Placeholder 2"/>
          <p:cNvSpPr>
            <a:spLocks noGrp="1"/>
          </p:cNvSpPr>
          <p:nvPr>
            <p:ph idx="1"/>
          </p:nvPr>
        </p:nvSpPr>
        <p:spPr>
          <a:xfrm>
            <a:off x="838200" y="1581150"/>
            <a:ext cx="3810000" cy="1524000"/>
          </a:xfrm>
        </p:spPr>
        <p:txBody>
          <a:bodyPr>
            <a:normAutofit/>
          </a:bodyPr>
          <a:lstStyle/>
          <a:p>
            <a:r>
              <a:rPr lang="en-US" sz="2000" b="1" dirty="0" smtClean="0"/>
              <a:t>Tell them what you like about company</a:t>
            </a:r>
          </a:p>
          <a:p>
            <a:r>
              <a:rPr lang="en-US" sz="2000" b="1" dirty="0"/>
              <a:t>Relate it to your long-term career </a:t>
            </a:r>
            <a:r>
              <a:rPr lang="en-US" sz="2000" b="1" dirty="0" smtClean="0"/>
              <a:t>goals</a:t>
            </a:r>
          </a:p>
        </p:txBody>
      </p:sp>
      <p:sp>
        <p:nvSpPr>
          <p:cNvPr id="4" name="TextBox 3"/>
          <p:cNvSpPr txBox="1"/>
          <p:nvPr/>
        </p:nvSpPr>
        <p:spPr>
          <a:xfrm>
            <a:off x="1219200" y="3131820"/>
            <a:ext cx="7696200" cy="1477328"/>
          </a:xfrm>
          <a:prstGeom prst="rect">
            <a:avLst/>
          </a:prstGeom>
          <a:noFill/>
        </p:spPr>
        <p:txBody>
          <a:bodyPr wrap="square" rtlCol="0">
            <a:spAutoFit/>
          </a:bodyPr>
          <a:lstStyle/>
          <a:p>
            <a:r>
              <a:rPr lang="en-US" b="1" dirty="0" smtClean="0">
                <a:solidFill>
                  <a:schemeClr val="bg2">
                    <a:lumMod val="25000"/>
                  </a:schemeClr>
                </a:solidFill>
              </a:rPr>
              <a:t>For Example</a:t>
            </a:r>
            <a:r>
              <a:rPr lang="en-US" b="1" dirty="0">
                <a:solidFill>
                  <a:schemeClr val="bg2">
                    <a:lumMod val="25000"/>
                  </a:schemeClr>
                </a:solidFill>
              </a:rPr>
              <a:t>: </a:t>
            </a:r>
            <a:endParaRPr lang="en-US" b="1" dirty="0" smtClean="0">
              <a:solidFill>
                <a:schemeClr val="bg2">
                  <a:lumMod val="25000"/>
                </a:schemeClr>
              </a:solidFill>
            </a:endParaRPr>
          </a:p>
          <a:p>
            <a:pPr algn="just"/>
            <a:r>
              <a:rPr lang="en-US" b="1" dirty="0" smtClean="0">
                <a:solidFill>
                  <a:schemeClr val="bg2">
                    <a:lumMod val="25000"/>
                  </a:schemeClr>
                </a:solidFill>
              </a:rPr>
              <a:t>Sir</a:t>
            </a:r>
            <a:r>
              <a:rPr lang="en-US" b="1" dirty="0">
                <a:solidFill>
                  <a:schemeClr val="bg2">
                    <a:lumMod val="25000"/>
                  </a:schemeClr>
                </a:solidFill>
              </a:rPr>
              <a:t>, it is a great privilege for anyone to work in a reputed company like </a:t>
            </a:r>
            <a:r>
              <a:rPr lang="en-US" b="1" dirty="0" smtClean="0">
                <a:solidFill>
                  <a:schemeClr val="bg2">
                    <a:lumMod val="25000"/>
                  </a:schemeClr>
                </a:solidFill>
              </a:rPr>
              <a:t>yours. When </a:t>
            </a:r>
            <a:r>
              <a:rPr lang="en-US" b="1" dirty="0">
                <a:solidFill>
                  <a:schemeClr val="bg2">
                    <a:lumMod val="25000"/>
                  </a:schemeClr>
                </a:solidFill>
              </a:rPr>
              <a:t>I read about your company I found that my skills are matching your requirements. Where I can showcase my technical skills to contribute to the company growth</a:t>
            </a:r>
            <a:r>
              <a:rPr lang="en-US" b="1" dirty="0" smtClean="0">
                <a:solidFill>
                  <a:schemeClr val="bg2">
                    <a:lumMod val="25000"/>
                  </a:schemeClr>
                </a:solidFill>
              </a:rPr>
              <a:t>.</a:t>
            </a:r>
            <a:endParaRPr lang="en-US" b="1" dirty="0">
              <a:solidFill>
                <a:schemeClr val="bg2">
                  <a:lumMod val="25000"/>
                </a:schemeClr>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085851"/>
            <a:ext cx="4038599" cy="2019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68025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05978"/>
            <a:ext cx="7498080" cy="651272"/>
          </a:xfrm>
        </p:spPr>
        <p:txBody>
          <a:bodyPr>
            <a:normAutofit fontScale="90000"/>
          </a:bodyPr>
          <a:lstStyle/>
          <a:p>
            <a:r>
              <a:rPr lang="en-US" sz="4800" b="1" u="sng" dirty="0" smtClean="0">
                <a:solidFill>
                  <a:schemeClr val="tx2">
                    <a:lumMod val="75000"/>
                  </a:schemeClr>
                </a:solidFill>
              </a:rPr>
              <a:t>What are your strengths?</a:t>
            </a:r>
            <a:endParaRPr lang="en-US" sz="4800" b="1" u="sng" dirty="0">
              <a:solidFill>
                <a:schemeClr val="tx2">
                  <a:lumMod val="75000"/>
                </a:schemeClr>
              </a:solidFill>
            </a:endParaRPr>
          </a:p>
        </p:txBody>
      </p:sp>
      <p:sp>
        <p:nvSpPr>
          <p:cNvPr id="3" name="Content Placeholder 2"/>
          <p:cNvSpPr>
            <a:spLocks noGrp="1"/>
          </p:cNvSpPr>
          <p:nvPr>
            <p:ph idx="1"/>
          </p:nvPr>
        </p:nvSpPr>
        <p:spPr>
          <a:xfrm>
            <a:off x="1158241" y="1171575"/>
            <a:ext cx="3047999" cy="4057650"/>
          </a:xfrm>
        </p:spPr>
        <p:txBody>
          <a:bodyPr>
            <a:noAutofit/>
          </a:bodyPr>
          <a:lstStyle/>
          <a:p>
            <a:r>
              <a:rPr lang="en-US" sz="2200" b="1" dirty="0" smtClean="0"/>
              <a:t>Adaptability</a:t>
            </a:r>
          </a:p>
          <a:p>
            <a:r>
              <a:rPr lang="en-US" sz="2200" b="1" dirty="0" smtClean="0"/>
              <a:t>Hard working</a:t>
            </a:r>
          </a:p>
          <a:p>
            <a:r>
              <a:rPr lang="en-US" sz="2200" b="1" dirty="0" smtClean="0"/>
              <a:t>Honest</a:t>
            </a:r>
          </a:p>
          <a:p>
            <a:r>
              <a:rPr lang="en-US" sz="2200" b="1" dirty="0" smtClean="0"/>
              <a:t>Flexibility</a:t>
            </a:r>
          </a:p>
          <a:p>
            <a:r>
              <a:rPr lang="en-US" sz="2200" b="1" dirty="0" smtClean="0"/>
              <a:t>Optimistic</a:t>
            </a:r>
          </a:p>
          <a:p>
            <a:r>
              <a:rPr lang="en-US" sz="2200" b="1" dirty="0" smtClean="0"/>
              <a:t>Fast decision making</a:t>
            </a:r>
          </a:p>
          <a:p>
            <a:r>
              <a:rPr lang="en-US" sz="2200" b="1" dirty="0" smtClean="0"/>
              <a:t>Persistence</a:t>
            </a:r>
          </a:p>
          <a:p>
            <a:r>
              <a:rPr lang="en-US" sz="2200" b="1" dirty="0" smtClean="0"/>
              <a:t>Self motivated</a:t>
            </a:r>
            <a:r>
              <a:rPr lang="en-US" sz="2200" b="1" dirty="0"/>
              <a:t/>
            </a:r>
            <a:br>
              <a:rPr lang="en-US" sz="2200" b="1" dirty="0"/>
            </a:br>
            <a:r>
              <a:rPr lang="en-US" sz="2200" b="1" dirty="0"/>
              <a:t/>
            </a:r>
            <a:br>
              <a:rPr lang="en-US" sz="2200" b="1" dirty="0"/>
            </a:br>
            <a:endParaRPr lang="en-US" sz="2200" b="1" dirty="0"/>
          </a:p>
        </p:txBody>
      </p:sp>
      <p:pic>
        <p:nvPicPr>
          <p:cNvPr id="5122" name="Picture 2" descr="C:\Users\shalu pal\Desktop\images (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0" y="1085850"/>
            <a:ext cx="4328160" cy="1908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62400" y="3200400"/>
            <a:ext cx="4968240" cy="1323439"/>
          </a:xfrm>
          <a:prstGeom prst="rect">
            <a:avLst/>
          </a:prstGeom>
          <a:noFill/>
        </p:spPr>
        <p:txBody>
          <a:bodyPr wrap="square" rtlCol="0">
            <a:spAutoFit/>
          </a:bodyPr>
          <a:lstStyle/>
          <a:p>
            <a:pPr algn="just"/>
            <a:r>
              <a:rPr lang="en-US" sz="2000" b="1" dirty="0" smtClean="0">
                <a:solidFill>
                  <a:schemeClr val="tx2">
                    <a:lumMod val="75000"/>
                  </a:schemeClr>
                </a:solidFill>
              </a:rPr>
              <a:t>For Example:</a:t>
            </a:r>
          </a:p>
          <a:p>
            <a:pPr algn="just"/>
            <a:r>
              <a:rPr lang="en-US" sz="2000" b="1" dirty="0" smtClean="0">
                <a:solidFill>
                  <a:schemeClr val="tx2">
                    <a:lumMod val="75000"/>
                  </a:schemeClr>
                </a:solidFill>
              </a:rPr>
              <a:t>I am a honest, self motivated and hardworking with positive attitude towards my career and my life.</a:t>
            </a:r>
            <a:endParaRPr lang="en-US" sz="2000" b="1" dirty="0">
              <a:solidFill>
                <a:schemeClr val="tx2">
                  <a:lumMod val="75000"/>
                </a:schemeClr>
              </a:solidFill>
            </a:endParaRPr>
          </a:p>
        </p:txBody>
      </p:sp>
    </p:spTree>
    <p:extLst>
      <p:ext uri="{BB962C8B-B14F-4D97-AF65-F5344CB8AC3E}">
        <p14:creationId xmlns:p14="http://schemas.microsoft.com/office/powerpoint/2010/main" val="20397041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05978"/>
            <a:ext cx="7498080" cy="651272"/>
          </a:xfrm>
        </p:spPr>
        <p:txBody>
          <a:bodyPr>
            <a:normAutofit fontScale="90000"/>
          </a:bodyPr>
          <a:lstStyle/>
          <a:p>
            <a:r>
              <a:rPr lang="en-US" sz="4800" b="1" u="sng" dirty="0">
                <a:solidFill>
                  <a:schemeClr val="tx2">
                    <a:lumMod val="75000"/>
                  </a:schemeClr>
                </a:solidFill>
              </a:rPr>
              <a:t>What are your </a:t>
            </a:r>
            <a:r>
              <a:rPr lang="en-US" sz="4800" b="1" u="sng" dirty="0" smtClean="0">
                <a:solidFill>
                  <a:schemeClr val="tx2">
                    <a:lumMod val="75000"/>
                  </a:schemeClr>
                </a:solidFill>
              </a:rPr>
              <a:t>Weakness?</a:t>
            </a:r>
            <a:endParaRPr lang="en-US" sz="4800" b="1" u="sng" dirty="0">
              <a:solidFill>
                <a:schemeClr val="tx2">
                  <a:lumMod val="75000"/>
                </a:schemeClr>
              </a:solidFill>
            </a:endParaRPr>
          </a:p>
        </p:txBody>
      </p:sp>
      <p:sp>
        <p:nvSpPr>
          <p:cNvPr id="3" name="Content Placeholder 2"/>
          <p:cNvSpPr>
            <a:spLocks noGrp="1"/>
          </p:cNvSpPr>
          <p:nvPr>
            <p:ph idx="1"/>
          </p:nvPr>
        </p:nvSpPr>
        <p:spPr>
          <a:xfrm>
            <a:off x="1219200" y="1085850"/>
            <a:ext cx="4114800" cy="3771900"/>
          </a:xfrm>
        </p:spPr>
        <p:txBody>
          <a:bodyPr>
            <a:normAutofit fontScale="55000" lnSpcReduction="20000"/>
          </a:bodyPr>
          <a:lstStyle/>
          <a:p>
            <a:r>
              <a:rPr lang="en-US" b="1" dirty="0"/>
              <a:t>S</a:t>
            </a:r>
            <a:r>
              <a:rPr lang="en-US" b="1" dirty="0" smtClean="0"/>
              <a:t>traightforward</a:t>
            </a:r>
          </a:p>
          <a:p>
            <a:r>
              <a:rPr lang="en-US" b="1" dirty="0" smtClean="0"/>
              <a:t>Impatient</a:t>
            </a:r>
          </a:p>
          <a:p>
            <a:r>
              <a:rPr lang="en-US" b="1" dirty="0" smtClean="0"/>
              <a:t>Sensitive</a:t>
            </a:r>
          </a:p>
          <a:p>
            <a:r>
              <a:rPr lang="en-US" b="1" dirty="0"/>
              <a:t>More </a:t>
            </a:r>
            <a:r>
              <a:rPr lang="en-US" b="1" dirty="0" smtClean="0"/>
              <a:t>talkative</a:t>
            </a:r>
          </a:p>
          <a:p>
            <a:r>
              <a:rPr lang="en-US" b="1" dirty="0" smtClean="0"/>
              <a:t>Trust </a:t>
            </a:r>
            <a:r>
              <a:rPr lang="en-US" b="1" dirty="0"/>
              <a:t>people very </a:t>
            </a:r>
            <a:r>
              <a:rPr lang="en-US" b="1" dirty="0" smtClean="0"/>
              <a:t>quickly</a:t>
            </a:r>
          </a:p>
          <a:p>
            <a:r>
              <a:rPr lang="en-US" b="1" dirty="0" smtClean="0"/>
              <a:t>I </a:t>
            </a:r>
            <a:r>
              <a:rPr lang="en-US" b="1" dirty="0"/>
              <a:t>can't say no when someone ask for </a:t>
            </a:r>
            <a:r>
              <a:rPr lang="en-US" b="1" dirty="0" smtClean="0"/>
              <a:t>help</a:t>
            </a:r>
          </a:p>
          <a:p>
            <a:r>
              <a:rPr lang="en-US" b="1" dirty="0"/>
              <a:t>Take decisions very </a:t>
            </a:r>
            <a:r>
              <a:rPr lang="en-US" b="1" dirty="0" smtClean="0"/>
              <a:t>quickly</a:t>
            </a:r>
          </a:p>
          <a:p>
            <a:r>
              <a:rPr lang="en-US" b="1" dirty="0" smtClean="0"/>
              <a:t> Gets nervous </a:t>
            </a:r>
            <a:r>
              <a:rPr lang="en-US" b="1" dirty="0"/>
              <a:t>when </a:t>
            </a:r>
            <a:r>
              <a:rPr lang="en-US" b="1" dirty="0" smtClean="0"/>
              <a:t>talk </a:t>
            </a:r>
            <a:r>
              <a:rPr lang="en-US" b="1" dirty="0"/>
              <a:t>to </a:t>
            </a:r>
            <a:r>
              <a:rPr lang="en-US" b="1" dirty="0" smtClean="0"/>
              <a:t>strangers</a:t>
            </a:r>
          </a:p>
          <a:p>
            <a:r>
              <a:rPr lang="en-US" b="1" dirty="0" smtClean="0"/>
              <a:t>To </a:t>
            </a:r>
            <a:r>
              <a:rPr lang="en-US" b="1" dirty="0"/>
              <a:t>speak lie is </a:t>
            </a:r>
            <a:r>
              <a:rPr lang="en-US" b="1" dirty="0" smtClean="0"/>
              <a:t>difficult for me</a:t>
            </a:r>
            <a:endParaRPr lang="en-US" b="1" dirty="0"/>
          </a:p>
          <a:p>
            <a:r>
              <a:rPr lang="en-US" b="1" dirty="0" smtClean="0"/>
              <a:t> I </a:t>
            </a:r>
            <a:r>
              <a:rPr lang="en-US" b="1" dirty="0"/>
              <a:t>am a bit lazy about which I </a:t>
            </a:r>
            <a:r>
              <a:rPr lang="en-US" b="1" dirty="0" smtClean="0"/>
              <a:t>am </a:t>
            </a:r>
            <a:r>
              <a:rPr lang="en-US" b="1" dirty="0"/>
              <a:t>not </a:t>
            </a:r>
            <a:r>
              <a:rPr lang="en-US" b="1" dirty="0" smtClean="0"/>
              <a:t>interested</a:t>
            </a:r>
          </a:p>
        </p:txBody>
      </p:sp>
      <p:sp>
        <p:nvSpPr>
          <p:cNvPr id="4" name="TextBox 3"/>
          <p:cNvSpPr txBox="1"/>
          <p:nvPr/>
        </p:nvSpPr>
        <p:spPr>
          <a:xfrm>
            <a:off x="4876800" y="3820061"/>
            <a:ext cx="3962400" cy="707886"/>
          </a:xfrm>
          <a:prstGeom prst="rect">
            <a:avLst/>
          </a:prstGeom>
          <a:noFill/>
        </p:spPr>
        <p:txBody>
          <a:bodyPr wrap="square" rtlCol="0">
            <a:spAutoFit/>
          </a:bodyPr>
          <a:lstStyle/>
          <a:p>
            <a:r>
              <a:rPr lang="en-US" sz="2000" b="1" dirty="0" smtClean="0">
                <a:solidFill>
                  <a:schemeClr val="tx2">
                    <a:lumMod val="75000"/>
                  </a:schemeClr>
                </a:solidFill>
              </a:rPr>
              <a:t>.</a:t>
            </a:r>
            <a:endParaRPr lang="en-US" sz="2000" b="1" dirty="0">
              <a:solidFill>
                <a:schemeClr val="tx2">
                  <a:lumMod val="75000"/>
                </a:schemeClr>
              </a:solidFill>
            </a:endParaRPr>
          </a:p>
          <a:p>
            <a:endParaRPr lang="en-US" sz="2000" b="1" dirty="0">
              <a:solidFill>
                <a:schemeClr val="tx2">
                  <a:lumMod val="75000"/>
                </a:schemeClr>
              </a:solidFill>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914400"/>
            <a:ext cx="3581400" cy="1962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257800" y="3081397"/>
            <a:ext cx="3733801" cy="1200329"/>
          </a:xfrm>
          <a:prstGeom prst="rect">
            <a:avLst/>
          </a:prstGeom>
          <a:noFill/>
        </p:spPr>
        <p:txBody>
          <a:bodyPr wrap="square" rtlCol="0">
            <a:spAutoFit/>
          </a:bodyPr>
          <a:lstStyle/>
          <a:p>
            <a:r>
              <a:rPr lang="en-US" b="1" dirty="0">
                <a:solidFill>
                  <a:schemeClr val="tx2">
                    <a:lumMod val="75000"/>
                  </a:schemeClr>
                </a:solidFill>
              </a:rPr>
              <a:t>For Example: </a:t>
            </a:r>
          </a:p>
          <a:p>
            <a:pPr algn="just"/>
            <a:r>
              <a:rPr lang="en-US" b="1" dirty="0">
                <a:solidFill>
                  <a:schemeClr val="tx2">
                    <a:lumMod val="75000"/>
                  </a:schemeClr>
                </a:solidFill>
              </a:rPr>
              <a:t>I can't say no when someone ask for help and I am a bit lazy about which I </a:t>
            </a:r>
            <a:r>
              <a:rPr lang="en-US" b="1" dirty="0" smtClean="0">
                <a:solidFill>
                  <a:schemeClr val="tx2">
                    <a:lumMod val="75000"/>
                  </a:schemeClr>
                </a:solidFill>
              </a:rPr>
              <a:t>am </a:t>
            </a:r>
            <a:r>
              <a:rPr lang="en-US" b="1" dirty="0">
                <a:solidFill>
                  <a:schemeClr val="tx2">
                    <a:lumMod val="75000"/>
                  </a:schemeClr>
                </a:solidFill>
              </a:rPr>
              <a:t>not </a:t>
            </a:r>
            <a:r>
              <a:rPr lang="en-US" b="1" dirty="0" smtClean="0">
                <a:solidFill>
                  <a:schemeClr val="tx2">
                    <a:lumMod val="75000"/>
                  </a:schemeClr>
                </a:solidFill>
              </a:rPr>
              <a:t>interested.</a:t>
            </a:r>
            <a:endParaRPr lang="en-US" dirty="0"/>
          </a:p>
        </p:txBody>
      </p:sp>
    </p:spTree>
    <p:extLst>
      <p:ext uri="{BB962C8B-B14F-4D97-AF65-F5344CB8AC3E}">
        <p14:creationId xmlns:p14="http://schemas.microsoft.com/office/powerpoint/2010/main" val="26929263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05979"/>
            <a:ext cx="6781800" cy="613171"/>
          </a:xfrm>
        </p:spPr>
        <p:txBody>
          <a:bodyPr>
            <a:normAutofit fontScale="90000"/>
          </a:bodyPr>
          <a:lstStyle/>
          <a:p>
            <a:pPr algn="ctr"/>
            <a:r>
              <a:rPr lang="en-US" sz="4800" b="1" u="sng" dirty="0" smtClean="0">
                <a:solidFill>
                  <a:schemeClr val="tx2">
                    <a:lumMod val="75000"/>
                  </a:schemeClr>
                </a:solidFill>
              </a:rPr>
              <a:t>Why should I hire you?</a:t>
            </a:r>
            <a:endParaRPr lang="en-US" sz="4800" b="1" u="sng" dirty="0">
              <a:solidFill>
                <a:schemeClr val="tx2">
                  <a:lumMod val="75000"/>
                </a:schemeClr>
              </a:solidFill>
            </a:endParaRPr>
          </a:p>
        </p:txBody>
      </p:sp>
      <p:sp>
        <p:nvSpPr>
          <p:cNvPr id="3" name="Content Placeholder 2"/>
          <p:cNvSpPr>
            <a:spLocks noGrp="1"/>
          </p:cNvSpPr>
          <p:nvPr>
            <p:ph idx="1"/>
          </p:nvPr>
        </p:nvSpPr>
        <p:spPr>
          <a:xfrm>
            <a:off x="1066800" y="1085850"/>
            <a:ext cx="7866888" cy="3600450"/>
          </a:xfrm>
        </p:spPr>
        <p:txBody>
          <a:bodyPr>
            <a:normAutofit fontScale="25000" lnSpcReduction="20000"/>
          </a:bodyPr>
          <a:lstStyle/>
          <a:p>
            <a:r>
              <a:rPr lang="en-US" sz="8600" b="1" dirty="0" smtClean="0"/>
              <a:t>Share your Knowledge</a:t>
            </a:r>
          </a:p>
          <a:p>
            <a:r>
              <a:rPr lang="en-US" sz="8600" b="1" dirty="0" smtClean="0"/>
              <a:t>Work experience</a:t>
            </a:r>
          </a:p>
          <a:p>
            <a:r>
              <a:rPr lang="en-US" sz="8600" b="1" dirty="0" smtClean="0"/>
              <a:t>Skills related to job</a:t>
            </a:r>
          </a:p>
          <a:p>
            <a:r>
              <a:rPr lang="en-US" sz="8600" b="1" dirty="0" smtClean="0"/>
              <a:t>Career Goal</a:t>
            </a:r>
          </a:p>
          <a:p>
            <a:endParaRPr lang="en-US" dirty="0" smtClean="0"/>
          </a:p>
          <a:p>
            <a:pPr marL="82296" indent="0">
              <a:buNone/>
            </a:pPr>
            <a:r>
              <a:rPr lang="en-US" sz="6400" b="1" dirty="0" smtClean="0">
                <a:solidFill>
                  <a:schemeClr val="tx2">
                    <a:lumMod val="75000"/>
                  </a:schemeClr>
                </a:solidFill>
              </a:rPr>
              <a:t>Examples:</a:t>
            </a:r>
            <a:endParaRPr lang="en-US" sz="6400" b="1" dirty="0">
              <a:solidFill>
                <a:schemeClr val="tx2">
                  <a:lumMod val="75000"/>
                </a:schemeClr>
              </a:solidFill>
            </a:endParaRPr>
          </a:p>
          <a:p>
            <a:pPr algn="just">
              <a:spcBef>
                <a:spcPts val="1200"/>
              </a:spcBef>
            </a:pPr>
            <a:r>
              <a:rPr lang="en-US" sz="6400" b="1" dirty="0" smtClean="0">
                <a:solidFill>
                  <a:schemeClr val="tx2">
                    <a:lumMod val="75000"/>
                  </a:schemeClr>
                </a:solidFill>
              </a:rPr>
              <a:t>Sir</a:t>
            </a:r>
            <a:r>
              <a:rPr lang="en-US" sz="6400" b="1" dirty="0">
                <a:solidFill>
                  <a:schemeClr val="tx2">
                    <a:lumMod val="75000"/>
                  </a:schemeClr>
                </a:solidFill>
              </a:rPr>
              <a:t>, as I am a fresher, I have theoretical knowledge but I can do hard work for my </a:t>
            </a:r>
            <a:r>
              <a:rPr lang="en-US" sz="6400" b="1" dirty="0" smtClean="0">
                <a:solidFill>
                  <a:schemeClr val="tx2">
                    <a:lumMod val="75000"/>
                  </a:schemeClr>
                </a:solidFill>
              </a:rPr>
              <a:t>organization</a:t>
            </a:r>
            <a:r>
              <a:rPr lang="en-US" sz="6400" b="1" dirty="0">
                <a:solidFill>
                  <a:schemeClr val="tx2">
                    <a:lumMod val="75000"/>
                  </a:schemeClr>
                </a:solidFill>
              </a:rPr>
              <a:t>. And I will put all my efforts for the good progress of </a:t>
            </a:r>
            <a:r>
              <a:rPr lang="en-US" sz="6400" b="1" dirty="0" smtClean="0">
                <a:solidFill>
                  <a:schemeClr val="tx2">
                    <a:lumMod val="75000"/>
                  </a:schemeClr>
                </a:solidFill>
              </a:rPr>
              <a:t> organization</a:t>
            </a:r>
            <a:r>
              <a:rPr lang="en-US" sz="6400" b="1" dirty="0">
                <a:solidFill>
                  <a:schemeClr val="tx2">
                    <a:lumMod val="75000"/>
                  </a:schemeClr>
                </a:solidFill>
              </a:rPr>
              <a:t>. Being punctual and sincere, I can finish the work given to me on time and try my best to fulfill all the needs of company from me</a:t>
            </a:r>
            <a:r>
              <a:rPr lang="en-US" sz="6400" b="1" dirty="0" smtClean="0">
                <a:solidFill>
                  <a:schemeClr val="tx2">
                    <a:lumMod val="75000"/>
                  </a:schemeClr>
                </a:solidFill>
              </a:rPr>
              <a:t>.</a:t>
            </a:r>
          </a:p>
          <a:p>
            <a:pPr algn="just">
              <a:spcBef>
                <a:spcPts val="1200"/>
              </a:spcBef>
            </a:pPr>
            <a:r>
              <a:rPr lang="en-US" sz="6400" b="1" dirty="0">
                <a:solidFill>
                  <a:schemeClr val="tx2">
                    <a:lumMod val="75000"/>
                  </a:schemeClr>
                </a:solidFill>
              </a:rPr>
              <a:t>With reference to my work experience, I Satisfy all the requirement for this job. I am sincere with my work &amp; would never let you down in anyway. I promise you will never regret for the decision to appoint me in your </a:t>
            </a:r>
            <a:r>
              <a:rPr lang="en-US" sz="6400" b="1" dirty="0" smtClean="0">
                <a:solidFill>
                  <a:schemeClr val="tx2">
                    <a:lumMod val="75000"/>
                  </a:schemeClr>
                </a:solidFill>
              </a:rPr>
              <a:t>organization</a:t>
            </a:r>
            <a:r>
              <a:rPr lang="en-US" sz="6400" b="1" dirty="0">
                <a:solidFill>
                  <a:schemeClr val="tx2">
                    <a:lumMod val="75000"/>
                  </a:schemeClr>
                </a:solidFill>
              </a:rPr>
              <a:t>.</a:t>
            </a:r>
          </a:p>
          <a:p>
            <a:pPr algn="just">
              <a:spcBef>
                <a:spcPts val="1200"/>
              </a:spcBef>
            </a:pPr>
            <a:endParaRPr lang="en-US" sz="6400" b="1" dirty="0">
              <a:solidFill>
                <a:schemeClr val="tx2">
                  <a:lumMod val="75000"/>
                </a:schemeClr>
              </a:solidFill>
            </a:endParaRPr>
          </a:p>
        </p:txBody>
      </p:sp>
      <p:pic>
        <p:nvPicPr>
          <p:cNvPr id="7170" name="Picture 2" descr="C:\Users\shalu pal\Desktop\images (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047750"/>
            <a:ext cx="4343400" cy="1725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50483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3961" y="285750"/>
            <a:ext cx="7330439" cy="533400"/>
          </a:xfrm>
        </p:spPr>
        <p:txBody>
          <a:bodyPr>
            <a:normAutofit fontScale="90000"/>
          </a:bodyPr>
          <a:lstStyle/>
          <a:p>
            <a:r>
              <a:rPr lang="en-US" b="1" dirty="0">
                <a:effectLst/>
              </a:rPr>
              <a:t>Tell me what you know about this </a:t>
            </a:r>
            <a:r>
              <a:rPr lang="en-US" b="1" dirty="0" smtClean="0">
                <a:effectLst/>
              </a:rPr>
              <a:t>company?</a:t>
            </a:r>
            <a:endParaRPr lang="en-US" dirty="0"/>
          </a:p>
        </p:txBody>
      </p:sp>
      <p:sp>
        <p:nvSpPr>
          <p:cNvPr id="3" name="Content Placeholder 2"/>
          <p:cNvSpPr>
            <a:spLocks noGrp="1"/>
          </p:cNvSpPr>
          <p:nvPr>
            <p:ph idx="1"/>
          </p:nvPr>
        </p:nvSpPr>
        <p:spPr>
          <a:xfrm>
            <a:off x="990600" y="1200150"/>
            <a:ext cx="4419600" cy="2152650"/>
          </a:xfrm>
        </p:spPr>
        <p:txBody>
          <a:bodyPr>
            <a:normAutofit fontScale="47500" lnSpcReduction="20000"/>
          </a:bodyPr>
          <a:lstStyle/>
          <a:p>
            <a:r>
              <a:rPr lang="en-US" b="1" dirty="0" smtClean="0"/>
              <a:t>Study about the company in details</a:t>
            </a:r>
          </a:p>
          <a:p>
            <a:r>
              <a:rPr lang="en-US" b="1" dirty="0" smtClean="0"/>
              <a:t>Do the background work about new projects</a:t>
            </a:r>
          </a:p>
          <a:p>
            <a:r>
              <a:rPr lang="en-US" b="1" dirty="0" smtClean="0"/>
              <a:t>Know the names of their owners and partners</a:t>
            </a:r>
          </a:p>
          <a:p>
            <a:r>
              <a:rPr lang="en-US" b="1" dirty="0" smtClean="0"/>
              <a:t>Research about the company current issues</a:t>
            </a:r>
          </a:p>
          <a:p>
            <a:r>
              <a:rPr lang="en-US" b="1" dirty="0" smtClean="0"/>
              <a:t>Update your knowledge about their competitors</a:t>
            </a:r>
            <a:endParaRPr lang="en-US" b="1" dirty="0"/>
          </a:p>
        </p:txBody>
      </p:sp>
      <p:sp>
        <p:nvSpPr>
          <p:cNvPr id="4" name="TextBox 3"/>
          <p:cNvSpPr txBox="1"/>
          <p:nvPr/>
        </p:nvSpPr>
        <p:spPr>
          <a:xfrm>
            <a:off x="1165861" y="3274874"/>
            <a:ext cx="7714411" cy="1569660"/>
          </a:xfrm>
          <a:prstGeom prst="rect">
            <a:avLst/>
          </a:prstGeom>
          <a:noFill/>
        </p:spPr>
        <p:txBody>
          <a:bodyPr wrap="square" rtlCol="0">
            <a:spAutoFit/>
          </a:bodyPr>
          <a:lstStyle/>
          <a:p>
            <a:r>
              <a:rPr lang="en-US" sz="1600" b="1" dirty="0" smtClean="0">
                <a:solidFill>
                  <a:schemeClr val="tx2">
                    <a:lumMod val="75000"/>
                  </a:schemeClr>
                </a:solidFill>
              </a:rPr>
              <a:t>For Example:</a:t>
            </a:r>
          </a:p>
          <a:p>
            <a:pPr algn="just"/>
            <a:r>
              <a:rPr lang="en-US" sz="1600" b="1" dirty="0" smtClean="0">
                <a:solidFill>
                  <a:schemeClr val="tx2">
                    <a:lumMod val="75000"/>
                  </a:schemeClr>
                </a:solidFill>
              </a:rPr>
              <a:t>It </a:t>
            </a:r>
            <a:r>
              <a:rPr lang="en-US" sz="1600" b="1" dirty="0">
                <a:solidFill>
                  <a:schemeClr val="tx2">
                    <a:lumMod val="75000"/>
                  </a:schemeClr>
                </a:solidFill>
              </a:rPr>
              <a:t>is one </a:t>
            </a:r>
            <a:r>
              <a:rPr lang="en-US" sz="1600" b="1" dirty="0" smtClean="0">
                <a:solidFill>
                  <a:schemeClr val="tx2">
                    <a:lumMod val="75000"/>
                  </a:schemeClr>
                </a:solidFill>
              </a:rPr>
              <a:t>of the best </a:t>
            </a:r>
            <a:r>
              <a:rPr lang="en-US" sz="1600" b="1" dirty="0">
                <a:solidFill>
                  <a:schemeClr val="tx2">
                    <a:lumMod val="75000"/>
                  </a:schemeClr>
                </a:solidFill>
              </a:rPr>
              <a:t>fastest growing company in </a:t>
            </a:r>
            <a:r>
              <a:rPr lang="en-US" sz="1600" b="1" dirty="0" smtClean="0">
                <a:solidFill>
                  <a:schemeClr val="tx2">
                    <a:lumMod val="75000"/>
                  </a:schemeClr>
                </a:solidFill>
              </a:rPr>
              <a:t>Pakistan. </a:t>
            </a:r>
            <a:r>
              <a:rPr lang="en-US" sz="1600" b="1" dirty="0">
                <a:solidFill>
                  <a:schemeClr val="tx2">
                    <a:lumMod val="75000"/>
                  </a:schemeClr>
                </a:solidFill>
              </a:rPr>
              <a:t>The work environment of the company is very good. People feel proud to be part of the </a:t>
            </a:r>
            <a:r>
              <a:rPr lang="en-US" sz="1600" b="1" dirty="0" smtClean="0">
                <a:solidFill>
                  <a:schemeClr val="tx2">
                    <a:lumMod val="75000"/>
                  </a:schemeClr>
                </a:solidFill>
              </a:rPr>
              <a:t>company</a:t>
            </a:r>
            <a:r>
              <a:rPr lang="en-US" sz="1600" b="1" dirty="0">
                <a:solidFill>
                  <a:schemeClr val="tx2">
                    <a:lumMod val="75000"/>
                  </a:schemeClr>
                </a:solidFill>
              </a:rPr>
              <a:t> as company provides full support to their employees in professional front It has many branches across the world so I have good opportunity to show my talent.</a:t>
            </a:r>
          </a:p>
        </p:txBody>
      </p:sp>
      <p:pic>
        <p:nvPicPr>
          <p:cNvPr id="8194" name="Picture 2" descr="C:\Users\shalu pal\Desktop\images (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5787" y="819150"/>
            <a:ext cx="3539613"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92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5978"/>
            <a:ext cx="7866888" cy="594122"/>
          </a:xfrm>
        </p:spPr>
        <p:txBody>
          <a:bodyPr>
            <a:normAutofit fontScale="90000"/>
          </a:bodyPr>
          <a:lstStyle/>
          <a:p>
            <a:r>
              <a:rPr lang="en-US" b="1" dirty="0">
                <a:effectLst/>
              </a:rPr>
              <a:t>Why are you looking for </a:t>
            </a:r>
            <a:r>
              <a:rPr lang="en-US" b="1" dirty="0" smtClean="0">
                <a:effectLst/>
              </a:rPr>
              <a:t>a job </a:t>
            </a:r>
            <a:r>
              <a:rPr lang="en-US" b="1" dirty="0">
                <a:effectLst/>
              </a:rPr>
              <a:t>change?</a:t>
            </a:r>
            <a:endParaRPr lang="en-US" dirty="0"/>
          </a:p>
        </p:txBody>
      </p:sp>
      <p:sp>
        <p:nvSpPr>
          <p:cNvPr id="3" name="Content Placeholder 2"/>
          <p:cNvSpPr>
            <a:spLocks noGrp="1"/>
          </p:cNvSpPr>
          <p:nvPr>
            <p:ph idx="1"/>
          </p:nvPr>
        </p:nvSpPr>
        <p:spPr>
          <a:xfrm>
            <a:off x="1143000" y="1189435"/>
            <a:ext cx="3962400" cy="2144315"/>
          </a:xfrm>
        </p:spPr>
        <p:txBody>
          <a:bodyPr>
            <a:normAutofit lnSpcReduction="10000"/>
          </a:bodyPr>
          <a:lstStyle/>
          <a:p>
            <a:r>
              <a:rPr lang="en-US" sz="1800" b="1" dirty="0" smtClean="0"/>
              <a:t>Thanks to previous Organization</a:t>
            </a:r>
          </a:p>
          <a:p>
            <a:r>
              <a:rPr lang="en-US" sz="1800" b="1" dirty="0" smtClean="0"/>
              <a:t>Explain what you learn from past job experience</a:t>
            </a:r>
          </a:p>
          <a:p>
            <a:r>
              <a:rPr lang="en-US" sz="1800" b="1" dirty="0" smtClean="0"/>
              <a:t>Share your reason for job change </a:t>
            </a:r>
          </a:p>
          <a:p>
            <a:r>
              <a:rPr lang="en-US" sz="1800" b="1" dirty="0" smtClean="0"/>
              <a:t>Relate to career goals</a:t>
            </a:r>
          </a:p>
        </p:txBody>
      </p:sp>
      <p:pic>
        <p:nvPicPr>
          <p:cNvPr id="3075" name="Picture 3" descr="C:\Users\shalu pal\Desktop\images (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1" y="857488"/>
            <a:ext cx="4181130" cy="23238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207770" y="3333750"/>
            <a:ext cx="7696200" cy="1323439"/>
          </a:xfrm>
          <a:prstGeom prst="rect">
            <a:avLst/>
          </a:prstGeom>
          <a:noFill/>
        </p:spPr>
        <p:txBody>
          <a:bodyPr wrap="square" rtlCol="0">
            <a:spAutoFit/>
          </a:bodyPr>
          <a:lstStyle/>
          <a:p>
            <a:pPr marL="82296" indent="0">
              <a:buNone/>
            </a:pPr>
            <a:r>
              <a:rPr lang="en-US" sz="1600" b="1" dirty="0">
                <a:solidFill>
                  <a:schemeClr val="tx2">
                    <a:lumMod val="75000"/>
                  </a:schemeClr>
                </a:solidFill>
              </a:rPr>
              <a:t>Example:</a:t>
            </a:r>
          </a:p>
          <a:p>
            <a:pPr marL="82296" indent="0" algn="just">
              <a:buNone/>
            </a:pPr>
            <a:r>
              <a:rPr lang="en-US" sz="1600" b="1" dirty="0">
                <a:solidFill>
                  <a:schemeClr val="tx2">
                    <a:lumMod val="75000"/>
                  </a:schemeClr>
                </a:solidFill>
              </a:rPr>
              <a:t>I am thankful to my previous organization because I have learnt a lot of things from there. According to me changes are necessary for everyone to enhance your skills, knowledge and for personal growth and financial growth. Your organization is the good platform where I can learn </a:t>
            </a:r>
            <a:r>
              <a:rPr lang="en-US" sz="1600" b="1" dirty="0" smtClean="0">
                <a:solidFill>
                  <a:schemeClr val="tx2">
                    <a:lumMod val="75000"/>
                  </a:schemeClr>
                </a:solidFill>
              </a:rPr>
              <a:t>more.</a:t>
            </a:r>
            <a:endParaRPr lang="en-US" sz="1600" dirty="0"/>
          </a:p>
        </p:txBody>
      </p:sp>
    </p:spTree>
    <p:extLst>
      <p:ext uri="{BB962C8B-B14F-4D97-AF65-F5344CB8AC3E}">
        <p14:creationId xmlns:p14="http://schemas.microsoft.com/office/powerpoint/2010/main" val="294986552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85750"/>
            <a:ext cx="8336280" cy="628650"/>
          </a:xfrm>
        </p:spPr>
        <p:txBody>
          <a:bodyPr>
            <a:noAutofit/>
          </a:bodyPr>
          <a:lstStyle/>
          <a:p>
            <a:r>
              <a:rPr lang="en-US" sz="3600" b="1" dirty="0">
                <a:effectLst/>
              </a:rPr>
              <a:t>What are your salary requirements</a:t>
            </a:r>
            <a:r>
              <a:rPr lang="en-US" sz="3600" b="1" dirty="0" smtClean="0">
                <a:effectLst/>
              </a:rPr>
              <a:t>?</a:t>
            </a:r>
            <a:endParaRPr lang="en-US" sz="3600" b="1" dirty="0"/>
          </a:p>
        </p:txBody>
      </p:sp>
      <p:sp>
        <p:nvSpPr>
          <p:cNvPr id="3" name="Content Placeholder 2"/>
          <p:cNvSpPr>
            <a:spLocks noGrp="1"/>
          </p:cNvSpPr>
          <p:nvPr>
            <p:ph idx="1"/>
          </p:nvPr>
        </p:nvSpPr>
        <p:spPr>
          <a:xfrm>
            <a:off x="1123950" y="1077360"/>
            <a:ext cx="4267200" cy="1600200"/>
          </a:xfrm>
        </p:spPr>
        <p:txBody>
          <a:bodyPr>
            <a:noAutofit/>
          </a:bodyPr>
          <a:lstStyle/>
          <a:p>
            <a:r>
              <a:rPr lang="en-US" sz="1400" b="1" dirty="0" smtClean="0"/>
              <a:t>Never share your salary requirement as a fresher</a:t>
            </a:r>
          </a:p>
          <a:p>
            <a:r>
              <a:rPr lang="en-US" sz="1400" b="1" dirty="0" smtClean="0"/>
              <a:t>Experience candidate can share their expected salary</a:t>
            </a:r>
          </a:p>
          <a:p>
            <a:r>
              <a:rPr lang="en-US" sz="1400" b="1" dirty="0" smtClean="0"/>
              <a:t>Always say as per the company norms for the job</a:t>
            </a:r>
            <a:endParaRPr lang="en-US" sz="1400" b="1" dirty="0"/>
          </a:p>
        </p:txBody>
      </p:sp>
      <p:pic>
        <p:nvPicPr>
          <p:cNvPr id="9218" name="Picture 2" descr="C:\Users\shalu pal\Desktop\images (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1123950"/>
            <a:ext cx="3543300" cy="15536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66800" y="2514927"/>
            <a:ext cx="7886700" cy="2723823"/>
          </a:xfrm>
          <a:prstGeom prst="rect">
            <a:avLst/>
          </a:prstGeom>
          <a:noFill/>
        </p:spPr>
        <p:txBody>
          <a:bodyPr wrap="square" rtlCol="0">
            <a:spAutoFit/>
          </a:bodyPr>
          <a:lstStyle/>
          <a:p>
            <a:pPr marL="82296" indent="0" algn="just">
              <a:buNone/>
            </a:pPr>
            <a:r>
              <a:rPr lang="en-US" sz="1400" b="1" dirty="0" smtClean="0">
                <a:solidFill>
                  <a:schemeClr val="tx2">
                    <a:lumMod val="75000"/>
                  </a:schemeClr>
                </a:solidFill>
              </a:rPr>
              <a:t>Example:</a:t>
            </a:r>
          </a:p>
          <a:p>
            <a:pPr marL="368046" indent="-285750" algn="just">
              <a:buFont typeface="Arial" pitchFamily="34" charset="0"/>
              <a:buChar char="•"/>
            </a:pPr>
            <a:r>
              <a:rPr lang="en-US" sz="1600" b="1" dirty="0" smtClean="0">
                <a:solidFill>
                  <a:schemeClr val="tx2">
                    <a:lumMod val="75000"/>
                  </a:schemeClr>
                </a:solidFill>
              </a:rPr>
              <a:t>I </a:t>
            </a:r>
            <a:r>
              <a:rPr lang="en-US" sz="1600" b="1" dirty="0">
                <a:solidFill>
                  <a:schemeClr val="tx2">
                    <a:lumMod val="75000"/>
                  </a:schemeClr>
                </a:solidFill>
              </a:rPr>
              <a:t>am a fresher. Salary is not first priority for me. This is a big platform to start my </a:t>
            </a:r>
            <a:r>
              <a:rPr lang="en-US" sz="1600" b="1" dirty="0" smtClean="0">
                <a:solidFill>
                  <a:schemeClr val="tx2">
                    <a:lumMod val="75000"/>
                  </a:schemeClr>
                </a:solidFill>
              </a:rPr>
              <a:t>career and </a:t>
            </a:r>
            <a:r>
              <a:rPr lang="en-US" sz="1600" b="1" dirty="0">
                <a:solidFill>
                  <a:schemeClr val="tx2">
                    <a:lumMod val="75000"/>
                  </a:schemeClr>
                </a:solidFill>
              </a:rPr>
              <a:t>I also want to improve my knowledge and skill and gain experience. So I expect a considerable of salary according to my ability and your company's norms which will fulfill my economical needs</a:t>
            </a:r>
            <a:r>
              <a:rPr lang="en-US" sz="1600" b="1" dirty="0" smtClean="0">
                <a:solidFill>
                  <a:schemeClr val="tx2">
                    <a:lumMod val="75000"/>
                  </a:schemeClr>
                </a:solidFill>
              </a:rPr>
              <a:t>.</a:t>
            </a:r>
            <a:endParaRPr lang="en-US" sz="1600" b="1" dirty="0">
              <a:solidFill>
                <a:schemeClr val="tx2">
                  <a:lumMod val="75000"/>
                </a:schemeClr>
              </a:solidFill>
            </a:endParaRPr>
          </a:p>
          <a:p>
            <a:pPr marL="368046" indent="-285750" algn="just">
              <a:buFont typeface="Arial" pitchFamily="34" charset="0"/>
              <a:buChar char="•"/>
            </a:pPr>
            <a:r>
              <a:rPr lang="en-US" sz="1600" b="1" dirty="0">
                <a:solidFill>
                  <a:schemeClr val="tx2">
                    <a:lumMod val="75000"/>
                  </a:schemeClr>
                </a:solidFill>
              </a:rPr>
              <a:t>I have 7 </a:t>
            </a:r>
            <a:r>
              <a:rPr lang="en-US" sz="1600" b="1" dirty="0" err="1">
                <a:solidFill>
                  <a:schemeClr val="tx2">
                    <a:lumMod val="75000"/>
                  </a:schemeClr>
                </a:solidFill>
              </a:rPr>
              <a:t>yrs</a:t>
            </a:r>
            <a:r>
              <a:rPr lang="en-US" sz="1600" b="1" dirty="0">
                <a:solidFill>
                  <a:schemeClr val="tx2">
                    <a:lumMod val="75000"/>
                  </a:schemeClr>
                </a:solidFill>
              </a:rPr>
              <a:t> of experience in HR field. My current </a:t>
            </a:r>
            <a:r>
              <a:rPr lang="en-US" sz="1600" b="1" dirty="0" smtClean="0">
                <a:solidFill>
                  <a:schemeClr val="tx2">
                    <a:lumMod val="75000"/>
                  </a:schemeClr>
                </a:solidFill>
              </a:rPr>
              <a:t>salary is </a:t>
            </a:r>
            <a:r>
              <a:rPr lang="en-US" sz="1600" b="1" dirty="0">
                <a:solidFill>
                  <a:schemeClr val="tx2">
                    <a:lumMod val="75000"/>
                  </a:schemeClr>
                </a:solidFill>
              </a:rPr>
              <a:t>1</a:t>
            </a:r>
            <a:r>
              <a:rPr lang="en-US" sz="1600" b="1" dirty="0" smtClean="0">
                <a:solidFill>
                  <a:schemeClr val="tx2">
                    <a:lumMod val="75000"/>
                  </a:schemeClr>
                </a:solidFill>
              </a:rPr>
              <a:t> lac, </a:t>
            </a:r>
            <a:r>
              <a:rPr lang="en-US" sz="1600" b="1" dirty="0">
                <a:solidFill>
                  <a:schemeClr val="tx2">
                    <a:lumMod val="75000"/>
                  </a:schemeClr>
                </a:solidFill>
              </a:rPr>
              <a:t>Salary has never been a big issues for me. Still I am expecting salary as company's norms as per my designation and my qualification and experience which can help me to maintain the standard of  level of  my personal and economical needs. </a:t>
            </a:r>
          </a:p>
          <a:p>
            <a:endParaRPr lang="en-US" sz="1300" b="1" dirty="0"/>
          </a:p>
        </p:txBody>
      </p:sp>
    </p:spTree>
    <p:extLst>
      <p:ext uri="{BB962C8B-B14F-4D97-AF65-F5344CB8AC3E}">
        <p14:creationId xmlns:p14="http://schemas.microsoft.com/office/powerpoint/2010/main" val="14647121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42950"/>
          </a:xfrm>
        </p:spPr>
        <p:txBody>
          <a:bodyPr>
            <a:normAutofit fontScale="90000"/>
          </a:bodyPr>
          <a:lstStyle/>
          <a:p>
            <a:r>
              <a:rPr lang="en-US" b="1" u="sng" dirty="0">
                <a:effectLst/>
              </a:rPr>
              <a:t>What are your career goals</a:t>
            </a:r>
            <a:r>
              <a:rPr lang="en-US" b="1" u="sng" dirty="0" smtClean="0">
                <a:effectLst/>
              </a:rPr>
              <a:t>?</a:t>
            </a:r>
            <a:endParaRPr lang="en-US" b="1" u="sng" dirty="0"/>
          </a:p>
        </p:txBody>
      </p:sp>
      <p:sp>
        <p:nvSpPr>
          <p:cNvPr id="3" name="Content Placeholder 2"/>
          <p:cNvSpPr>
            <a:spLocks noGrp="1"/>
          </p:cNvSpPr>
          <p:nvPr>
            <p:ph idx="1"/>
          </p:nvPr>
        </p:nvSpPr>
        <p:spPr>
          <a:xfrm>
            <a:off x="990600" y="1257836"/>
            <a:ext cx="4175760" cy="1562100"/>
          </a:xfrm>
        </p:spPr>
        <p:txBody>
          <a:bodyPr>
            <a:normAutofit/>
          </a:bodyPr>
          <a:lstStyle/>
          <a:p>
            <a:r>
              <a:rPr lang="en-US" b="1" dirty="0" smtClean="0"/>
              <a:t>Short term goal</a:t>
            </a:r>
          </a:p>
          <a:p>
            <a:r>
              <a:rPr lang="en-US" b="1" dirty="0" smtClean="0"/>
              <a:t>Long term goal</a:t>
            </a:r>
          </a:p>
        </p:txBody>
      </p:sp>
      <p:pic>
        <p:nvPicPr>
          <p:cNvPr id="6146" name="Picture 2" descr="C:\Users\shalu pal\Desktop\images (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933" y="971550"/>
            <a:ext cx="4174067" cy="2209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58240" y="3185160"/>
            <a:ext cx="7772401" cy="1631216"/>
          </a:xfrm>
          <a:prstGeom prst="rect">
            <a:avLst/>
          </a:prstGeom>
          <a:noFill/>
        </p:spPr>
        <p:txBody>
          <a:bodyPr wrap="square" rtlCol="0">
            <a:spAutoFit/>
          </a:bodyPr>
          <a:lstStyle/>
          <a:p>
            <a:r>
              <a:rPr lang="en-US" sz="2000" b="1" dirty="0" smtClean="0">
                <a:solidFill>
                  <a:schemeClr val="tx2">
                    <a:lumMod val="75000"/>
                  </a:schemeClr>
                </a:solidFill>
              </a:rPr>
              <a:t>Example:</a:t>
            </a:r>
          </a:p>
          <a:p>
            <a:pPr algn="just"/>
            <a:r>
              <a:rPr lang="en-US" sz="2000" b="1" dirty="0" smtClean="0">
                <a:solidFill>
                  <a:schemeClr val="tx2">
                    <a:lumMod val="75000"/>
                  </a:schemeClr>
                </a:solidFill>
              </a:rPr>
              <a:t>My </a:t>
            </a:r>
            <a:r>
              <a:rPr lang="en-US" sz="2000" b="1" dirty="0">
                <a:solidFill>
                  <a:schemeClr val="tx2">
                    <a:lumMod val="75000"/>
                  </a:schemeClr>
                </a:solidFill>
              </a:rPr>
              <a:t>short term goal is to get a job in reputed company where I can utilize my skills and improve my career </a:t>
            </a:r>
            <a:r>
              <a:rPr lang="en-US" sz="2000" b="1" dirty="0" smtClean="0">
                <a:solidFill>
                  <a:schemeClr val="tx2">
                    <a:lumMod val="75000"/>
                  </a:schemeClr>
                </a:solidFill>
              </a:rPr>
              <a:t>path. My </a:t>
            </a:r>
            <a:r>
              <a:rPr lang="en-US" sz="2000" b="1" dirty="0">
                <a:solidFill>
                  <a:schemeClr val="tx2">
                    <a:lumMod val="75000"/>
                  </a:schemeClr>
                </a:solidFill>
              </a:rPr>
              <a:t>long term goal is to be in respectable position in that </a:t>
            </a:r>
            <a:r>
              <a:rPr lang="en-US" sz="2000" b="1" dirty="0" smtClean="0">
                <a:solidFill>
                  <a:schemeClr val="tx2">
                    <a:lumMod val="75000"/>
                  </a:schemeClr>
                </a:solidFill>
              </a:rPr>
              <a:t>organization</a:t>
            </a:r>
            <a:r>
              <a:rPr lang="en-US" sz="2000" dirty="0"/>
              <a:t>.</a:t>
            </a:r>
          </a:p>
          <a:p>
            <a:endParaRPr lang="en-US" sz="2000" dirty="0"/>
          </a:p>
        </p:txBody>
      </p:sp>
    </p:spTree>
    <p:extLst>
      <p:ext uri="{BB962C8B-B14F-4D97-AF65-F5344CB8AC3E}">
        <p14:creationId xmlns:p14="http://schemas.microsoft.com/office/powerpoint/2010/main" val="188360336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5978"/>
            <a:ext cx="7162800" cy="994171"/>
          </a:xfrm>
        </p:spPr>
        <p:txBody>
          <a:bodyPr>
            <a:normAutofit fontScale="90000"/>
          </a:bodyPr>
          <a:lstStyle/>
          <a:p>
            <a:pPr algn="ctr"/>
            <a:r>
              <a:rPr lang="en-US" b="1" dirty="0">
                <a:effectLst/>
              </a:rPr>
              <a:t>Finally, do you have </a:t>
            </a:r>
            <a:r>
              <a:rPr lang="en-US" b="1" dirty="0" smtClean="0">
                <a:effectLst/>
              </a:rPr>
              <a:t>any questions </a:t>
            </a:r>
            <a:r>
              <a:rPr lang="en-US" b="1" dirty="0">
                <a:effectLst/>
              </a:rPr>
              <a:t>to ask me?</a:t>
            </a:r>
            <a:endParaRPr lang="en-US" dirty="0"/>
          </a:p>
        </p:txBody>
      </p:sp>
      <p:sp>
        <p:nvSpPr>
          <p:cNvPr id="3" name="Content Placeholder 2"/>
          <p:cNvSpPr>
            <a:spLocks noGrp="1"/>
          </p:cNvSpPr>
          <p:nvPr>
            <p:ph idx="1"/>
          </p:nvPr>
        </p:nvSpPr>
        <p:spPr>
          <a:xfrm>
            <a:off x="1291591" y="1361311"/>
            <a:ext cx="4431791" cy="2272426"/>
          </a:xfrm>
        </p:spPr>
        <p:txBody>
          <a:bodyPr>
            <a:normAutofit fontScale="92500" lnSpcReduction="20000"/>
          </a:bodyPr>
          <a:lstStyle/>
          <a:p>
            <a:r>
              <a:rPr lang="en-US" sz="2000" b="1" dirty="0" smtClean="0"/>
              <a:t>Express thanks</a:t>
            </a:r>
          </a:p>
          <a:p>
            <a:r>
              <a:rPr lang="en-US" sz="2000" b="1" dirty="0" smtClean="0"/>
              <a:t>Salary structure</a:t>
            </a:r>
          </a:p>
          <a:p>
            <a:r>
              <a:rPr lang="en-US" sz="2000" b="1" dirty="0" smtClean="0"/>
              <a:t>Job Timings</a:t>
            </a:r>
          </a:p>
          <a:p>
            <a:r>
              <a:rPr lang="en-US" sz="2000" b="1" dirty="0" smtClean="0"/>
              <a:t>Job Location</a:t>
            </a:r>
          </a:p>
          <a:p>
            <a:r>
              <a:rPr lang="en-US" sz="2000" b="1" dirty="0" smtClean="0"/>
              <a:t>Overtime allowance</a:t>
            </a:r>
          </a:p>
          <a:p>
            <a:r>
              <a:rPr lang="en-US" sz="2000" b="1" dirty="0" smtClean="0"/>
              <a:t>Training Period</a:t>
            </a:r>
          </a:p>
          <a:p>
            <a:r>
              <a:rPr lang="en-US" sz="2000" b="1" dirty="0" smtClean="0"/>
              <a:t>Transport Facility</a:t>
            </a:r>
          </a:p>
        </p:txBody>
      </p:sp>
      <p:pic>
        <p:nvPicPr>
          <p:cNvPr id="2050" name="Picture 2" descr="C:\Users\shalu pal\Desktop\images (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5310" y="1489710"/>
            <a:ext cx="4149090" cy="20156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295401" y="3505338"/>
            <a:ext cx="7536180" cy="1477328"/>
          </a:xfrm>
          <a:prstGeom prst="rect">
            <a:avLst/>
          </a:prstGeom>
          <a:noFill/>
        </p:spPr>
        <p:txBody>
          <a:bodyPr wrap="square" rtlCol="0">
            <a:spAutoFit/>
          </a:bodyPr>
          <a:lstStyle/>
          <a:p>
            <a:r>
              <a:rPr lang="en-US" b="1" dirty="0" smtClean="0">
                <a:solidFill>
                  <a:schemeClr val="tx2">
                    <a:lumMod val="75000"/>
                  </a:schemeClr>
                </a:solidFill>
              </a:rPr>
              <a:t>Example:</a:t>
            </a:r>
          </a:p>
          <a:p>
            <a:pPr algn="just"/>
            <a:r>
              <a:rPr lang="en-US" b="1" dirty="0" smtClean="0">
                <a:solidFill>
                  <a:schemeClr val="tx2">
                    <a:lumMod val="75000"/>
                  </a:schemeClr>
                </a:solidFill>
              </a:rPr>
              <a:t>Thank </a:t>
            </a:r>
            <a:r>
              <a:rPr lang="en-US" b="1" dirty="0">
                <a:solidFill>
                  <a:schemeClr val="tx2">
                    <a:lumMod val="75000"/>
                  </a:schemeClr>
                </a:solidFill>
              </a:rPr>
              <a:t>you for giving this </a:t>
            </a:r>
            <a:r>
              <a:rPr lang="en-US" b="1" dirty="0" smtClean="0">
                <a:solidFill>
                  <a:schemeClr val="tx2">
                    <a:lumMod val="75000"/>
                  </a:schemeClr>
                </a:solidFill>
              </a:rPr>
              <a:t>opportunity. Sir </a:t>
            </a:r>
            <a:r>
              <a:rPr lang="en-US" b="1" dirty="0">
                <a:solidFill>
                  <a:schemeClr val="tx2">
                    <a:lumMod val="75000"/>
                  </a:schemeClr>
                </a:solidFill>
              </a:rPr>
              <a:t>I would like to know </a:t>
            </a:r>
            <a:r>
              <a:rPr lang="en-US" b="1" dirty="0" smtClean="0">
                <a:solidFill>
                  <a:schemeClr val="tx2">
                    <a:lumMod val="75000"/>
                  </a:schemeClr>
                </a:solidFill>
              </a:rPr>
              <a:t>about the job timings and transport facility and what will be the job location and </a:t>
            </a:r>
            <a:r>
              <a:rPr lang="en-US" b="1" dirty="0">
                <a:solidFill>
                  <a:schemeClr val="tx2">
                    <a:lumMod val="75000"/>
                  </a:schemeClr>
                </a:solidFill>
              </a:rPr>
              <a:t>s</a:t>
            </a:r>
            <a:r>
              <a:rPr lang="en-US" b="1" dirty="0" smtClean="0">
                <a:solidFill>
                  <a:schemeClr val="tx2">
                    <a:lumMod val="75000"/>
                  </a:schemeClr>
                </a:solidFill>
              </a:rPr>
              <a:t>alary scale for this job in your organization</a:t>
            </a:r>
            <a:r>
              <a:rPr lang="en-US" b="1" dirty="0">
                <a:solidFill>
                  <a:schemeClr val="tx2">
                    <a:lumMod val="75000"/>
                  </a:schemeClr>
                </a:solidFill>
              </a:rPr>
              <a:t>?</a:t>
            </a:r>
          </a:p>
          <a:p>
            <a:endParaRPr lang="en-US" b="1" dirty="0">
              <a:solidFill>
                <a:schemeClr val="tx2">
                  <a:lumMod val="75000"/>
                </a:schemeClr>
              </a:solidFill>
            </a:endParaRPr>
          </a:p>
        </p:txBody>
      </p:sp>
    </p:spTree>
    <p:extLst>
      <p:ext uri="{BB962C8B-B14F-4D97-AF65-F5344CB8AC3E}">
        <p14:creationId xmlns:p14="http://schemas.microsoft.com/office/powerpoint/2010/main" val="11424324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Custom 2">
      <a:dk1>
        <a:sysClr val="windowText" lastClr="000000"/>
      </a:dk1>
      <a:lt1>
        <a:sysClr val="window" lastClr="FFFFFF"/>
      </a:lt1>
      <a:dk2>
        <a:srgbClr val="842F73"/>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364</TotalTime>
  <Words>865</Words>
  <Application>Microsoft Office PowerPoint</Application>
  <PresentationFormat>On-screen Show (16:9)</PresentationFormat>
  <Paragraphs>95</Paragraphs>
  <Slides>11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Gill Sans MT</vt:lpstr>
      <vt:lpstr>Verdana</vt:lpstr>
      <vt:lpstr>Wingdings 2</vt:lpstr>
      <vt:lpstr>Solstice</vt:lpstr>
      <vt:lpstr>Top 10 Interview Questions &amp;  Answers</vt:lpstr>
      <vt:lpstr>Tell me about yourself?</vt:lpstr>
      <vt:lpstr>Why do you want to work at our company?</vt:lpstr>
      <vt:lpstr>What are your strengths?</vt:lpstr>
      <vt:lpstr>What are your Weakness?</vt:lpstr>
      <vt:lpstr>Why should I hire you?</vt:lpstr>
      <vt:lpstr>Tell me what you know about this company?</vt:lpstr>
      <vt:lpstr>Why are you looking for a job change?</vt:lpstr>
      <vt:lpstr>What are your salary requirements?</vt:lpstr>
      <vt:lpstr>What are your career goals?</vt:lpstr>
      <vt:lpstr>Finally, do you have any questions to ask me?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Interview  Most Common Questions &amp;  Answers</dc:title>
  <dc:creator>shalu pal</dc:creator>
  <cp:lastModifiedBy>Atif</cp:lastModifiedBy>
  <cp:revision>39</cp:revision>
  <dcterms:created xsi:type="dcterms:W3CDTF">2013-08-23T11:52:27Z</dcterms:created>
  <dcterms:modified xsi:type="dcterms:W3CDTF">2015-03-15T20:07:40Z</dcterms:modified>
</cp:coreProperties>
</file>