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6" r:id="rId11"/>
    <p:sldId id="287" r:id="rId12"/>
    <p:sldId id="258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1" r:id="rId23"/>
    <p:sldId id="272" r:id="rId24"/>
    <p:sldId id="273" r:id="rId25"/>
    <p:sldId id="274" r:id="rId26"/>
    <p:sldId id="259" r:id="rId27"/>
    <p:sldId id="276" r:id="rId28"/>
    <p:sldId id="260" r:id="rId29"/>
    <p:sldId id="270" r:id="rId30"/>
    <p:sldId id="27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3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7EEB-1961-4DD1-98D4-4E81EEDFCD2E}" type="datetimeFigureOut">
              <a:rPr lang="ru-RU" smtClean="0"/>
              <a:pPr/>
              <a:t>15.10.2020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631-D7FE-4831-A3D0-90918E1FC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7EEB-1961-4DD1-98D4-4E81EEDFCD2E}" type="datetimeFigureOut">
              <a:rPr lang="ru-RU" smtClean="0"/>
              <a:pPr/>
              <a:t>15.10.2020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631-D7FE-4831-A3D0-90918E1FC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7EEB-1961-4DD1-98D4-4E81EEDFCD2E}" type="datetimeFigureOut">
              <a:rPr lang="ru-RU" smtClean="0"/>
              <a:pPr/>
              <a:t>15.10.2020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631-D7FE-4831-A3D0-90918E1FC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7EEB-1961-4DD1-98D4-4E81EEDFCD2E}" type="datetimeFigureOut">
              <a:rPr lang="ru-RU" smtClean="0"/>
              <a:pPr/>
              <a:t>15.10.2020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631-D7FE-4831-A3D0-90918E1FC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7EEB-1961-4DD1-98D4-4E81EEDFCD2E}" type="datetimeFigureOut">
              <a:rPr lang="ru-RU" smtClean="0"/>
              <a:pPr/>
              <a:t>15.10.2020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631-D7FE-4831-A3D0-90918E1FC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7EEB-1961-4DD1-98D4-4E81EEDFCD2E}" type="datetimeFigureOut">
              <a:rPr lang="ru-RU" smtClean="0"/>
              <a:pPr/>
              <a:t>15.10.2020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631-D7FE-4831-A3D0-90918E1FC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7EEB-1961-4DD1-98D4-4E81EEDFCD2E}" type="datetimeFigureOut">
              <a:rPr lang="ru-RU" smtClean="0"/>
              <a:pPr/>
              <a:t>15.10.2020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631-D7FE-4831-A3D0-90918E1FC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7EEB-1961-4DD1-98D4-4E81EEDFCD2E}" type="datetimeFigureOut">
              <a:rPr lang="ru-RU" smtClean="0"/>
              <a:pPr/>
              <a:t>15.10.2020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631-D7FE-4831-A3D0-90918E1FC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7EEB-1961-4DD1-98D4-4E81EEDFCD2E}" type="datetimeFigureOut">
              <a:rPr lang="ru-RU" smtClean="0"/>
              <a:pPr/>
              <a:t>15.10.2020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631-D7FE-4831-A3D0-90918E1FC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7EEB-1961-4DD1-98D4-4E81EEDFCD2E}" type="datetimeFigureOut">
              <a:rPr lang="ru-RU" smtClean="0"/>
              <a:pPr/>
              <a:t>15.10.2020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631-D7FE-4831-A3D0-90918E1FC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7EEB-1961-4DD1-98D4-4E81EEDFCD2E}" type="datetimeFigureOut">
              <a:rPr lang="ru-RU" smtClean="0"/>
              <a:pPr/>
              <a:t>15.10.2020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631-D7FE-4831-A3D0-90918E1FC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67EEB-1961-4DD1-98D4-4E81EEDFCD2E}" type="datetimeFigureOut">
              <a:rPr lang="ru-RU" smtClean="0"/>
              <a:pPr/>
              <a:t>15.10.2020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64631-D7FE-4831-A3D0-90918E1FC3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gotovim-s-udovolstviem.ru/wp-content/uploads/2011/11/ovoshhi.png" TargetMode="External"/><Relationship Id="rId2" Type="http://schemas.openxmlformats.org/officeDocument/2006/relationships/hyperlink" Target="http://first-ever.ru/images/2009/05/pencil37.pn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mezhdureche.info/wp-content/uploads/2012/12/%D0%BC%D0%BD%D0%BE%D0%B3%D0%BE-%D0%B4%D0%B5%D1%82%D0%B5%D0%B9.png-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oza.ru/pics/2010/07/31/506.jpg" TargetMode="External"/><Relationship Id="rId3" Type="http://schemas.openxmlformats.org/officeDocument/2006/relationships/hyperlink" Target="http://uroki-shkola.ru/wp-content/uploads/2012/10/fon_ppt.jpg" TargetMode="External"/><Relationship Id="rId7" Type="http://schemas.openxmlformats.org/officeDocument/2006/relationships/hyperlink" Target="http://www.rosleshoz.gov.ru/forester/riches/14/bereza1.jpg" TargetMode="External"/><Relationship Id="rId2" Type="http://schemas.openxmlformats.org/officeDocument/2006/relationships/hyperlink" Target="http://gotovie-prezentacii.ru/wp-content/uploads/2013/02/geografiya-1.jpg-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dl3.glitter-graphics.net/pub/2050/2050133fwe4skuc84.gif" TargetMode="External"/><Relationship Id="rId5" Type="http://schemas.openxmlformats.org/officeDocument/2006/relationships/hyperlink" Target="http://img-fotki.yandex.ru/get/6306/113422508.1/0_7b010_6ed08f37_L.jpg-" TargetMode="External"/><Relationship Id="rId4" Type="http://schemas.openxmlformats.org/officeDocument/2006/relationships/hyperlink" Target="http://samorazvitie-samopoznanie.ru/wp-content/uploads/2012/04/udacha.jpg" TargetMode="External"/><Relationship Id="rId9" Type="http://schemas.openxmlformats.org/officeDocument/2006/relationships/hyperlink" Target="http://supercoolpics.com/wp-content/uploads/2012/06/dog-5.jpg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nampi.ru/uploads/gallery/main/35/cute_little_baby_girl-2560x1600.jpg" TargetMode="External"/><Relationship Id="rId3" Type="http://schemas.openxmlformats.org/officeDocument/2006/relationships/hyperlink" Target="http://steer.ru/archives/101207233.jpg" TargetMode="External"/><Relationship Id="rId7" Type="http://schemas.openxmlformats.org/officeDocument/2006/relationships/hyperlink" Target="http://wallpaper.zoda.ru/bd/2008/10/14/b6b5788fcdac55eaedbc588e9ce22aa8.jpg" TargetMode="External"/><Relationship Id="rId2" Type="http://schemas.openxmlformats.org/officeDocument/2006/relationships/hyperlink" Target="http://womanest.ru/wp-content/uploads/2013/07/ryabina.jpg-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mg1.liveinternet.ru/images/attach/c/2/73/779/73779971_smayl_an.gif-" TargetMode="External"/><Relationship Id="rId5" Type="http://schemas.openxmlformats.org/officeDocument/2006/relationships/hyperlink" Target="http://sunfood.com.ua/default/articles_0/297/main_big.jpg" TargetMode="External"/><Relationship Id="rId4" Type="http://schemas.openxmlformats.org/officeDocument/2006/relationships/hyperlink" Target="http://www.rudata.ru/w/images/3/36/%D0%96%D0%B5%D0%BB%D0%B5%D0%B7%D0%BD%D1%8B%D0%B9_%D1%87%D0%B5%D0%BB%D0%BE%D0%B2%D0%B5%D0%BA_2_%D0%BA%D0%B0%D0%B4%D1%80_(24).jpg" TargetMode="External"/><Relationship Id="rId9" Type="http://schemas.openxmlformats.org/officeDocument/2006/relationships/hyperlink" Target="http://sharilon.ru/images/userfiles/Widescreen_Highway_005162_.jpg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403648" y="836712"/>
            <a:ext cx="6019800" cy="1470025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Тренажёр по русскому языку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класс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3717032"/>
            <a:ext cx="5172472" cy="1752600"/>
          </a:xfrm>
        </p:spPr>
        <p:txBody>
          <a:bodyPr rtlCol="0">
            <a:norm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Составила: </a:t>
            </a:r>
          </a:p>
          <a:p>
            <a:pPr algn="l">
              <a:spcBef>
                <a:spcPts val="0"/>
              </a:spcBef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2400" b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начальных </a:t>
            </a:r>
            <a:r>
              <a:rPr lang="ru-RU" sz="2400" b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классов </a:t>
            </a:r>
          </a:p>
          <a:p>
            <a:pPr algn="l">
              <a:spcBef>
                <a:spcPts val="0"/>
              </a:spcBef>
              <a:defRPr/>
            </a:pPr>
            <a:r>
              <a:rPr lang="ru-RU" sz="2400" b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МОУ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Кичигинская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СОШ»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Чайка Марина Владимировна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80069" y="2132856"/>
            <a:ext cx="55274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Словарные слова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115616" y="1124744"/>
            <a:ext cx="6768752" cy="648072"/>
          </a:xfrm>
        </p:spPr>
        <p:txBody>
          <a:bodyPr>
            <a:normAutofit fontScale="90000"/>
          </a:bodyPr>
          <a:lstStyle/>
          <a:p>
            <a:pPr lvl="0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Вставь пропущенные буквы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717032"/>
            <a:ext cx="6324600" cy="1752600"/>
          </a:xfrm>
        </p:spPr>
        <p:txBody>
          <a:bodyPr rtlCol="0">
            <a:normAutofit/>
          </a:bodyPr>
          <a:lstStyle/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pic>
        <p:nvPicPr>
          <p:cNvPr id="5" name="Picture 2" descr="C:\Users\1\Desktop\udach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916832"/>
            <a:ext cx="3446481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899592" y="2276872"/>
            <a:ext cx="6768752" cy="1008112"/>
          </a:xfrm>
        </p:spPr>
        <p:txBody>
          <a:bodyPr>
            <a:normAutofit fontScale="90000"/>
          </a:bodyPr>
          <a:lstStyle/>
          <a:p>
            <a:pPr lvl="0"/>
            <a:r>
              <a:rPr lang="ru-RU" sz="11100" b="1" dirty="0" err="1" smtClean="0">
                <a:latin typeface="Times New Roman" pitchFamily="18" charset="0"/>
                <a:cs typeface="Times New Roman" pitchFamily="18" charset="0"/>
              </a:rPr>
              <a:t>пр_щай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2276872"/>
            <a:ext cx="792088" cy="936104"/>
          </a:xfrm>
        </p:spPr>
        <p:txBody>
          <a:bodyPr rtlCol="0">
            <a:normAutofit/>
          </a:bodyPr>
          <a:lstStyle/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899592" y="2276872"/>
            <a:ext cx="6768752" cy="1008112"/>
          </a:xfrm>
        </p:spPr>
        <p:txBody>
          <a:bodyPr>
            <a:normAutofit fontScale="90000"/>
          </a:bodyPr>
          <a:lstStyle/>
          <a:p>
            <a:pPr lvl="0"/>
            <a:r>
              <a:rPr lang="ru-RU" sz="11100" b="1" dirty="0" err="1" smtClean="0">
                <a:latin typeface="Times New Roman" pitchFamily="18" charset="0"/>
                <a:cs typeface="Times New Roman" pitchFamily="18" charset="0"/>
              </a:rPr>
              <a:t>с_нтябрь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2348880"/>
            <a:ext cx="792088" cy="936104"/>
          </a:xfrm>
        </p:spPr>
        <p:txBody>
          <a:bodyPr rtlCol="0">
            <a:normAutofit/>
          </a:bodyPr>
          <a:lstStyle/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899592" y="2276872"/>
            <a:ext cx="6768752" cy="1008112"/>
          </a:xfrm>
        </p:spPr>
        <p:txBody>
          <a:bodyPr>
            <a:normAutofit fontScale="90000"/>
          </a:bodyPr>
          <a:lstStyle/>
          <a:p>
            <a:pPr lvl="0"/>
            <a:r>
              <a:rPr lang="ru-RU" sz="11100" b="1" dirty="0" err="1" smtClean="0">
                <a:latin typeface="Times New Roman" pitchFamily="18" charset="0"/>
                <a:cs typeface="Times New Roman" pitchFamily="18" charset="0"/>
              </a:rPr>
              <a:t>род_на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1960" y="2276872"/>
            <a:ext cx="792088" cy="936104"/>
          </a:xfrm>
        </p:spPr>
        <p:txBody>
          <a:bodyPr rtlCol="0">
            <a:normAutofit/>
          </a:bodyPr>
          <a:lstStyle/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899592" y="2276872"/>
            <a:ext cx="6768752" cy="1008112"/>
          </a:xfrm>
        </p:spPr>
        <p:txBody>
          <a:bodyPr>
            <a:normAutofit fontScale="90000"/>
          </a:bodyPr>
          <a:lstStyle/>
          <a:p>
            <a:pPr lvl="0"/>
            <a:r>
              <a:rPr lang="ru-RU" sz="11100" b="1" dirty="0" err="1" smtClean="0">
                <a:latin typeface="Times New Roman" pitchFamily="18" charset="0"/>
                <a:cs typeface="Times New Roman" pitchFamily="18" charset="0"/>
              </a:rPr>
              <a:t>скор_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2348880"/>
            <a:ext cx="792088" cy="936104"/>
          </a:xfrm>
        </p:spPr>
        <p:txBody>
          <a:bodyPr rtlCol="0">
            <a:normAutofit/>
          </a:bodyPr>
          <a:lstStyle/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899592" y="2276872"/>
            <a:ext cx="6768752" cy="1008112"/>
          </a:xfrm>
        </p:spPr>
        <p:txBody>
          <a:bodyPr>
            <a:normAutofit fontScale="90000"/>
          </a:bodyPr>
          <a:lstStyle/>
          <a:p>
            <a:pPr lvl="0"/>
            <a:r>
              <a:rPr lang="ru-RU" sz="11100" b="1" dirty="0" err="1" smtClean="0">
                <a:latin typeface="Times New Roman" pitchFamily="18" charset="0"/>
                <a:cs typeface="Times New Roman" pitchFamily="18" charset="0"/>
              </a:rPr>
              <a:t>быстр_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24128" y="2348880"/>
            <a:ext cx="792088" cy="936104"/>
          </a:xfrm>
        </p:spPr>
        <p:txBody>
          <a:bodyPr rtlCol="0">
            <a:normAutofit/>
          </a:bodyPr>
          <a:lstStyle/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899592" y="2276872"/>
            <a:ext cx="6768752" cy="1008112"/>
          </a:xfrm>
        </p:spPr>
        <p:txBody>
          <a:bodyPr>
            <a:normAutofit fontScale="90000"/>
          </a:bodyPr>
          <a:lstStyle/>
          <a:p>
            <a:pPr lvl="0"/>
            <a:r>
              <a:rPr lang="ru-RU" sz="11100" b="1" dirty="0" err="1" smtClean="0">
                <a:latin typeface="Times New Roman" pitchFamily="18" charset="0"/>
                <a:cs typeface="Times New Roman" pitchFamily="18" charset="0"/>
              </a:rPr>
              <a:t>вет_р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2348880"/>
            <a:ext cx="792088" cy="936104"/>
          </a:xfrm>
        </p:spPr>
        <p:txBody>
          <a:bodyPr rtlCol="0">
            <a:normAutofit/>
          </a:bodyPr>
          <a:lstStyle/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899592" y="2276872"/>
            <a:ext cx="6768752" cy="1008112"/>
          </a:xfrm>
        </p:spPr>
        <p:txBody>
          <a:bodyPr>
            <a:normAutofit fontScale="90000"/>
          </a:bodyPr>
          <a:lstStyle/>
          <a:p>
            <a:pPr lvl="0"/>
            <a:r>
              <a:rPr lang="ru-RU" sz="11100" b="1" dirty="0" err="1" smtClean="0">
                <a:latin typeface="Times New Roman" pitchFamily="18" charset="0"/>
                <a:cs typeface="Times New Roman" pitchFamily="18" charset="0"/>
              </a:rPr>
              <a:t>в_т_рок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2348880"/>
            <a:ext cx="792088" cy="936104"/>
          </a:xfrm>
        </p:spPr>
        <p:txBody>
          <a:bodyPr rtlCol="0">
            <a:normAutofit/>
          </a:bodyPr>
          <a:lstStyle/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779912" y="2348880"/>
            <a:ext cx="792088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0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0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0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899592" y="2276872"/>
            <a:ext cx="6768752" cy="1008112"/>
          </a:xfrm>
        </p:spPr>
        <p:txBody>
          <a:bodyPr>
            <a:normAutofit fontScale="90000"/>
          </a:bodyPr>
          <a:lstStyle/>
          <a:p>
            <a:pPr lvl="0"/>
            <a:r>
              <a:rPr lang="ru-RU" sz="11100" b="1" dirty="0" err="1" smtClean="0">
                <a:latin typeface="Times New Roman" pitchFamily="18" charset="0"/>
                <a:cs typeface="Times New Roman" pitchFamily="18" charset="0"/>
              </a:rPr>
              <a:t>р_сун_к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2348880"/>
            <a:ext cx="792088" cy="936104"/>
          </a:xfrm>
        </p:spPr>
        <p:txBody>
          <a:bodyPr rtlCol="0">
            <a:normAutofit/>
          </a:bodyPr>
          <a:lstStyle/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148064" y="2348880"/>
            <a:ext cx="792088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0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0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kumimoji="0" lang="ru-RU" sz="10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899592" y="2276872"/>
            <a:ext cx="6768752" cy="1008112"/>
          </a:xfrm>
        </p:spPr>
        <p:txBody>
          <a:bodyPr>
            <a:normAutofit fontScale="90000"/>
          </a:bodyPr>
          <a:lstStyle/>
          <a:p>
            <a:pPr lvl="0"/>
            <a:r>
              <a:rPr lang="ru-RU" sz="11100" b="1" dirty="0" err="1" smtClean="0">
                <a:latin typeface="Times New Roman" pitchFamily="18" charset="0"/>
                <a:cs typeface="Times New Roman" pitchFamily="18" charset="0"/>
              </a:rPr>
              <a:t>р_совать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2348880"/>
            <a:ext cx="792088" cy="936104"/>
          </a:xfrm>
        </p:spPr>
        <p:txBody>
          <a:bodyPr rtlCol="0">
            <a:normAutofit/>
          </a:bodyPr>
          <a:lstStyle/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10000" dirty="0" smtClean="0"/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4427984" y="3429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Б…рёза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5549" y="332656"/>
            <a:ext cx="4416491" cy="3312368"/>
          </a:xfrm>
          <a:prstGeom prst="roundRect">
            <a:avLst>
              <a:gd name="adj" fmla="val 2304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08304" y="4835624"/>
            <a:ext cx="1080120" cy="89763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1981200" y="4782914"/>
            <a:ext cx="9906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00400" y="5163914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или</a:t>
            </a:r>
          </a:p>
        </p:txBody>
      </p:sp>
      <p:pic>
        <p:nvPicPr>
          <p:cNvPr id="7" name="Picture 2" descr="C:\Documents and Settings\UserXP\Рабочий стол\аплодисменты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371600"/>
            <a:ext cx="1447800" cy="1460390"/>
          </a:xfrm>
          <a:prstGeom prst="rect">
            <a:avLst/>
          </a:prstGeom>
          <a:noFill/>
        </p:spPr>
      </p:pic>
      <p:sp>
        <p:nvSpPr>
          <p:cNvPr id="8" name="Управляющая кнопка: настраиваемая 7">
            <a:hlinkClick r:id="" action="ppaction://hlinkshowjump?jump=lastslide" highlightClick="1"/>
          </p:cNvPr>
          <p:cNvSpPr/>
          <p:nvPr/>
        </p:nvSpPr>
        <p:spPr>
          <a:xfrm>
            <a:off x="4419600" y="4782914"/>
            <a:ext cx="9144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673824" y="3257153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4427984" y="3429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В…р…бей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15549" y="332656"/>
            <a:ext cx="4416490" cy="3312368"/>
          </a:xfrm>
          <a:prstGeom prst="roundRect">
            <a:avLst>
              <a:gd name="adj" fmla="val 2304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08304" y="4835624"/>
            <a:ext cx="1080120" cy="89763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1981200" y="4782914"/>
            <a:ext cx="9906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00400" y="5163914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или</a:t>
            </a:r>
          </a:p>
        </p:txBody>
      </p:sp>
      <p:pic>
        <p:nvPicPr>
          <p:cNvPr id="7" name="Picture 2" descr="C:\Documents and Settings\UserXP\Рабочий стол\аплодисменты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371600"/>
            <a:ext cx="1447800" cy="1460390"/>
          </a:xfrm>
          <a:prstGeom prst="rect">
            <a:avLst/>
          </a:prstGeom>
          <a:noFill/>
        </p:spPr>
      </p:pic>
      <p:sp>
        <p:nvSpPr>
          <p:cNvPr id="8" name="Управляющая кнопка: настраиваемая 7">
            <a:hlinkClick r:id="" action="ppaction://hlinkshowjump?jump=lastslide" highlightClick="1"/>
          </p:cNvPr>
          <p:cNvSpPr/>
          <p:nvPr/>
        </p:nvSpPr>
        <p:spPr>
          <a:xfrm>
            <a:off x="4419600" y="4782914"/>
            <a:ext cx="9144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148064" y="3257153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6465912" y="3257153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4427984" y="3429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С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…бака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5549" y="398457"/>
            <a:ext cx="4416491" cy="3180765"/>
          </a:xfrm>
          <a:prstGeom prst="roundRect">
            <a:avLst>
              <a:gd name="adj" fmla="val 2304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08304" y="4835624"/>
            <a:ext cx="1080120" cy="89763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4355976" y="4725144"/>
            <a:ext cx="9906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00400" y="5163914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или</a:t>
            </a:r>
          </a:p>
        </p:txBody>
      </p:sp>
      <p:pic>
        <p:nvPicPr>
          <p:cNvPr id="7" name="Picture 2" descr="C:\Documents and Settings\UserXP\Рабочий стол\аплодисменты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371600"/>
            <a:ext cx="1447800" cy="1460390"/>
          </a:xfrm>
          <a:prstGeom prst="rect">
            <a:avLst/>
          </a:prstGeom>
          <a:noFill/>
        </p:spPr>
      </p:pic>
      <p:sp>
        <p:nvSpPr>
          <p:cNvPr id="8" name="Управляющая кнопка: настраиваемая 7">
            <a:hlinkClick r:id="" action="ppaction://hlinkshowjump?jump=lastslide" highlightClick="1"/>
          </p:cNvPr>
          <p:cNvSpPr/>
          <p:nvPr/>
        </p:nvSpPr>
        <p:spPr>
          <a:xfrm>
            <a:off x="2123728" y="4725144"/>
            <a:ext cx="9144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601816" y="3257153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4427984" y="3429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Г</a:t>
            </a:r>
            <a:r>
              <a:rPr lang="ru-RU" sz="6600" b="1" dirty="0">
                <a:latin typeface="Times New Roman" pitchFamily="18" charset="0"/>
                <a:ea typeface="+mj-ea"/>
                <a:cs typeface="Times New Roman" pitchFamily="18" charset="0"/>
              </a:rPr>
              <a:t>о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5549" y="332656"/>
            <a:ext cx="4416490" cy="3312367"/>
          </a:xfrm>
          <a:prstGeom prst="roundRect">
            <a:avLst>
              <a:gd name="adj" fmla="val 2304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08304" y="4835624"/>
            <a:ext cx="1080120" cy="89763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1981200" y="4782914"/>
            <a:ext cx="9906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00400" y="5163914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или</a:t>
            </a:r>
          </a:p>
        </p:txBody>
      </p:sp>
      <p:pic>
        <p:nvPicPr>
          <p:cNvPr id="7" name="Picture 2" descr="C:\Documents and Settings\UserXP\Рабочий стол\аплодисменты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371600"/>
            <a:ext cx="1447800" cy="1460390"/>
          </a:xfrm>
          <a:prstGeom prst="rect">
            <a:avLst/>
          </a:prstGeom>
          <a:noFill/>
        </p:spPr>
      </p:pic>
      <p:sp>
        <p:nvSpPr>
          <p:cNvPr id="8" name="Управляющая кнопка: настраиваемая 7">
            <a:hlinkClick r:id="" action="ppaction://hlinkshowjump?jump=lastslide" highlightClick="1"/>
          </p:cNvPr>
          <p:cNvSpPr/>
          <p:nvPr/>
        </p:nvSpPr>
        <p:spPr>
          <a:xfrm>
            <a:off x="4419600" y="4782914"/>
            <a:ext cx="9144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6660232" y="3257153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4427984" y="3429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Д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вочка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5549" y="608687"/>
            <a:ext cx="4416491" cy="2760306"/>
          </a:xfrm>
          <a:prstGeom prst="roundRect">
            <a:avLst>
              <a:gd name="adj" fmla="val 2304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08304" y="4835624"/>
            <a:ext cx="1080120" cy="89763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1981200" y="4782914"/>
            <a:ext cx="9906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00400" y="5163914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или</a:t>
            </a:r>
          </a:p>
        </p:txBody>
      </p:sp>
      <p:pic>
        <p:nvPicPr>
          <p:cNvPr id="7" name="Picture 2" descr="C:\Documents and Settings\UserXP\Рабочий стол\аплодисменты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371600"/>
            <a:ext cx="1447800" cy="1460390"/>
          </a:xfrm>
          <a:prstGeom prst="rect">
            <a:avLst/>
          </a:prstGeom>
          <a:noFill/>
        </p:spPr>
      </p:pic>
      <p:sp>
        <p:nvSpPr>
          <p:cNvPr id="8" name="Управляющая кнопка: настраиваемая 7">
            <a:hlinkClick r:id="" action="ppaction://hlinkshowjump?jump=lastslide" highlightClick="1"/>
          </p:cNvPr>
          <p:cNvSpPr/>
          <p:nvPr/>
        </p:nvSpPr>
        <p:spPr>
          <a:xfrm>
            <a:off x="4419600" y="4782914"/>
            <a:ext cx="9144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364088" y="3257153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4427984" y="3429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Д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…рога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5550" y="608687"/>
            <a:ext cx="4416489" cy="2760306"/>
          </a:xfrm>
          <a:prstGeom prst="roundRect">
            <a:avLst>
              <a:gd name="adj" fmla="val 2304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08304" y="4835624"/>
            <a:ext cx="1080120" cy="89763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1981200" y="4782914"/>
            <a:ext cx="9906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00400" y="5163914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или</a:t>
            </a:r>
          </a:p>
        </p:txBody>
      </p:sp>
      <p:pic>
        <p:nvPicPr>
          <p:cNvPr id="7" name="Picture 2" descr="C:\Documents and Settings\UserXP\Рабочий стол\аплодисменты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371600"/>
            <a:ext cx="1447800" cy="1460390"/>
          </a:xfrm>
          <a:prstGeom prst="rect">
            <a:avLst/>
          </a:prstGeom>
          <a:noFill/>
        </p:spPr>
      </p:pic>
      <p:sp>
        <p:nvSpPr>
          <p:cNvPr id="8" name="Управляющая кнопка: настраиваемая 7">
            <a:hlinkClick r:id="" action="ppaction://hlinkshowjump?jump=lastslide" highlightClick="1"/>
          </p:cNvPr>
          <p:cNvSpPr/>
          <p:nvPr/>
        </p:nvSpPr>
        <p:spPr>
          <a:xfrm>
            <a:off x="4419600" y="4782914"/>
            <a:ext cx="9144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652120" y="3257153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4427984" y="3429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К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…р…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ндаш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11193" y="332656"/>
            <a:ext cx="3625202" cy="3312368"/>
          </a:xfrm>
          <a:prstGeom prst="roundRect">
            <a:avLst>
              <a:gd name="adj" fmla="val 2304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08304" y="4835624"/>
            <a:ext cx="1080120" cy="89763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1981200" y="4782914"/>
            <a:ext cx="9906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00400" y="5163914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или</a:t>
            </a:r>
          </a:p>
        </p:txBody>
      </p:sp>
      <p:pic>
        <p:nvPicPr>
          <p:cNvPr id="7" name="Picture 2" descr="C:\Documents and Settings\UserXP\Рабочий стол\аплодисменты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371600"/>
            <a:ext cx="1447800" cy="1460390"/>
          </a:xfrm>
          <a:prstGeom prst="rect">
            <a:avLst/>
          </a:prstGeom>
          <a:noFill/>
        </p:spPr>
      </p:pic>
      <p:sp>
        <p:nvSpPr>
          <p:cNvPr id="8" name="Управляющая кнопка: настраиваемая 7">
            <a:hlinkClick r:id="" action="ppaction://hlinkshowjump?jump=lastslide" highlightClick="1"/>
          </p:cNvPr>
          <p:cNvSpPr/>
          <p:nvPr/>
        </p:nvSpPr>
        <p:spPr>
          <a:xfrm>
            <a:off x="4419600" y="4782914"/>
            <a:ext cx="9144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076056" y="3113137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6084168" y="3113137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4427984" y="3429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О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…щи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89537" y="608687"/>
            <a:ext cx="4268514" cy="2760306"/>
          </a:xfrm>
          <a:prstGeom prst="roundRect">
            <a:avLst>
              <a:gd name="adj" fmla="val 2304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08304" y="4835624"/>
            <a:ext cx="1080120" cy="89763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1981200" y="4782914"/>
            <a:ext cx="9906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00400" y="5163914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или</a:t>
            </a:r>
          </a:p>
        </p:txBody>
      </p:sp>
      <p:pic>
        <p:nvPicPr>
          <p:cNvPr id="7" name="Picture 2" descr="C:\Documents and Settings\UserXP\Рабочий стол\аплодисменты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371600"/>
            <a:ext cx="1447800" cy="1460390"/>
          </a:xfrm>
          <a:prstGeom prst="rect">
            <a:avLst/>
          </a:prstGeom>
          <a:noFill/>
        </p:spPr>
      </p:pic>
      <p:sp>
        <p:nvSpPr>
          <p:cNvPr id="8" name="Управляющая кнопка: настраиваемая 7">
            <a:hlinkClick r:id="" action="ppaction://hlinkshowjump?jump=lastslide" highlightClick="1"/>
          </p:cNvPr>
          <p:cNvSpPr/>
          <p:nvPr/>
        </p:nvSpPr>
        <p:spPr>
          <a:xfrm>
            <a:off x="4419600" y="4782914"/>
            <a:ext cx="9144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6156176" y="3257153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4427984" y="3429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Р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бята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99542" y="608687"/>
            <a:ext cx="3848503" cy="2760306"/>
          </a:xfrm>
          <a:prstGeom prst="roundRect">
            <a:avLst>
              <a:gd name="adj" fmla="val 2304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08304" y="4835624"/>
            <a:ext cx="1080120" cy="89763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4283968" y="4725144"/>
            <a:ext cx="9906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00400" y="5163914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или</a:t>
            </a:r>
          </a:p>
        </p:txBody>
      </p:sp>
      <p:pic>
        <p:nvPicPr>
          <p:cNvPr id="7" name="Picture 2" descr="C:\Documents and Settings\UserXP\Рабочий стол\аплодисменты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371600"/>
            <a:ext cx="1447800" cy="1460390"/>
          </a:xfrm>
          <a:prstGeom prst="rect">
            <a:avLst/>
          </a:prstGeom>
          <a:noFill/>
        </p:spPr>
      </p:pic>
      <p:sp>
        <p:nvSpPr>
          <p:cNvPr id="8" name="Управляющая кнопка: настраиваемая 7">
            <a:hlinkClick r:id="" action="ppaction://hlinkshowjump?jump=lastslide" highlightClick="1"/>
          </p:cNvPr>
          <p:cNvSpPr/>
          <p:nvPr/>
        </p:nvSpPr>
        <p:spPr>
          <a:xfrm>
            <a:off x="2145432" y="4742656"/>
            <a:ext cx="9144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580112" y="3212976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4427984" y="3429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Р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бина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3589" y="608687"/>
            <a:ext cx="3680408" cy="2760306"/>
          </a:xfrm>
          <a:prstGeom prst="roundRect">
            <a:avLst>
              <a:gd name="adj" fmla="val 2304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08304" y="4835624"/>
            <a:ext cx="1080120" cy="89763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4283968" y="4725144"/>
            <a:ext cx="9906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00400" y="5163914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или</a:t>
            </a:r>
          </a:p>
        </p:txBody>
      </p:sp>
      <p:pic>
        <p:nvPicPr>
          <p:cNvPr id="7" name="Picture 2" descr="C:\Documents and Settings\UserXP\Рабочий стол\аплодисменты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371600"/>
            <a:ext cx="1447800" cy="1460390"/>
          </a:xfrm>
          <a:prstGeom prst="rect">
            <a:avLst/>
          </a:prstGeom>
          <a:noFill/>
        </p:spPr>
      </p:pic>
      <p:sp>
        <p:nvSpPr>
          <p:cNvPr id="8" name="Управляющая кнопка: настраиваемая 7">
            <a:hlinkClick r:id="" action="ppaction://hlinkshowjump?jump=lastslide" highlightClick="1"/>
          </p:cNvPr>
          <p:cNvSpPr/>
          <p:nvPr/>
        </p:nvSpPr>
        <p:spPr>
          <a:xfrm>
            <a:off x="2145432" y="4742656"/>
            <a:ext cx="9144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508104" y="3257153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4427984" y="3429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Тр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мвай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3589" y="608687"/>
            <a:ext cx="3680408" cy="2760306"/>
          </a:xfrm>
          <a:prstGeom prst="roundRect">
            <a:avLst>
              <a:gd name="adj" fmla="val 2304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08304" y="4835624"/>
            <a:ext cx="1080120" cy="89763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2051720" y="4725144"/>
            <a:ext cx="9906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00400" y="5163914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или</a:t>
            </a:r>
          </a:p>
        </p:txBody>
      </p:sp>
      <p:pic>
        <p:nvPicPr>
          <p:cNvPr id="7" name="Picture 2" descr="C:\Documents and Settings\UserXP\Рабочий стол\аплодисменты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371600"/>
            <a:ext cx="1447800" cy="1460390"/>
          </a:xfrm>
          <a:prstGeom prst="rect">
            <a:avLst/>
          </a:prstGeom>
          <a:noFill/>
        </p:spPr>
      </p:pic>
      <p:sp>
        <p:nvSpPr>
          <p:cNvPr id="8" name="Управляющая кнопка: настраиваемая 7">
            <a:hlinkClick r:id="" action="ppaction://hlinkshowjump?jump=lastslide" highlightClick="1"/>
          </p:cNvPr>
          <p:cNvSpPr/>
          <p:nvPr/>
        </p:nvSpPr>
        <p:spPr>
          <a:xfrm>
            <a:off x="4283968" y="4725144"/>
            <a:ext cx="9144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745832" y="3212976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4427984" y="3429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Ч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ловек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99592" y="332656"/>
            <a:ext cx="2880320" cy="3836588"/>
          </a:xfrm>
          <a:prstGeom prst="roundRect">
            <a:avLst>
              <a:gd name="adj" fmla="val 2304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08304" y="4835624"/>
            <a:ext cx="1080120" cy="89763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2051720" y="4725144"/>
            <a:ext cx="9906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00400" y="5163914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или</a:t>
            </a:r>
          </a:p>
        </p:txBody>
      </p:sp>
      <p:pic>
        <p:nvPicPr>
          <p:cNvPr id="7" name="Picture 2" descr="C:\Documents and Settings\UserXP\Рабочий стол\аплодисменты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371600"/>
            <a:ext cx="1447800" cy="1460390"/>
          </a:xfrm>
          <a:prstGeom prst="rect">
            <a:avLst/>
          </a:prstGeom>
          <a:noFill/>
        </p:spPr>
      </p:pic>
      <p:sp>
        <p:nvSpPr>
          <p:cNvPr id="8" name="Управляющая кнопка: настраиваемая 7">
            <a:hlinkClick r:id="" action="ppaction://hlinkshowjump?jump=lastslide" highlightClick="1"/>
          </p:cNvPr>
          <p:cNvSpPr/>
          <p:nvPr/>
        </p:nvSpPr>
        <p:spPr>
          <a:xfrm>
            <a:off x="4283968" y="4725144"/>
            <a:ext cx="9144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385792" y="3257153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4427984" y="34290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…зык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9552" y="764704"/>
            <a:ext cx="4503380" cy="3002253"/>
          </a:xfrm>
          <a:prstGeom prst="roundRect">
            <a:avLst>
              <a:gd name="adj" fmla="val 2304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308304" y="4835624"/>
            <a:ext cx="1080120" cy="897632"/>
          </a:xfrm>
          <a:prstGeom prst="actionButtonForwardNex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настраиваемая 4">
            <a:hlinkClick r:id="" action="ppaction://noaction" highlightClick="1"/>
          </p:cNvPr>
          <p:cNvSpPr/>
          <p:nvPr/>
        </p:nvSpPr>
        <p:spPr>
          <a:xfrm>
            <a:off x="2051720" y="4725144"/>
            <a:ext cx="9906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00400" y="5163914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или</a:t>
            </a:r>
          </a:p>
        </p:txBody>
      </p:sp>
      <p:pic>
        <p:nvPicPr>
          <p:cNvPr id="7" name="Picture 2" descr="C:\Documents and Settings\UserXP\Рабочий стол\аплодисменты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0" y="1371600"/>
            <a:ext cx="1447800" cy="1460390"/>
          </a:xfrm>
          <a:prstGeom prst="rect">
            <a:avLst/>
          </a:prstGeom>
          <a:noFill/>
        </p:spPr>
      </p:pic>
      <p:sp>
        <p:nvSpPr>
          <p:cNvPr id="8" name="Управляющая кнопка: настраиваемая 7">
            <a:hlinkClick r:id="" action="ppaction://hlinkshowjump?jump=lastslide" highlightClick="1"/>
          </p:cNvPr>
          <p:cNvSpPr/>
          <p:nvPr/>
        </p:nvSpPr>
        <p:spPr>
          <a:xfrm>
            <a:off x="4283968" y="4725144"/>
            <a:ext cx="914400" cy="990600"/>
          </a:xfrm>
          <a:prstGeom prst="actionButtonBlank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88000" rtlCol="0" anchor="ctr"/>
          <a:lstStyle/>
          <a:p>
            <a:pPr algn="ctr"/>
            <a:r>
              <a:rPr lang="ru-RU" sz="9600" dirty="0" smtClean="0">
                <a:ln w="18415" cmpd="sng">
                  <a:solidFill>
                    <a:srgbClr val="008000"/>
                  </a:solidFill>
                  <a:prstDash val="solid"/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9600" dirty="0">
              <a:ln w="18415" cmpd="sng">
                <a:solidFill>
                  <a:srgbClr val="008000"/>
                </a:solidFill>
                <a:prstDash val="solid"/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385792" y="3257153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3"/>
          <p:cNvSpPr txBox="1">
            <a:spLocks/>
          </p:cNvSpPr>
          <p:nvPr/>
        </p:nvSpPr>
        <p:spPr>
          <a:xfrm>
            <a:off x="-108520" y="980728"/>
            <a:ext cx="3816424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Б…рёза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179512" y="162880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В…р…бей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107504" y="2492896"/>
            <a:ext cx="360040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С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…бака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WordArt 2"/>
          <p:cNvSpPr txBox="1">
            <a:spLocks noChangeArrowheads="1" noChangeShapeType="1" noTextEdit="1"/>
          </p:cNvSpPr>
          <p:nvPr/>
        </p:nvSpPr>
        <p:spPr bwMode="auto">
          <a:xfrm>
            <a:off x="1835696" y="188640"/>
            <a:ext cx="5616624" cy="838199"/>
          </a:xfrm>
          <a:prstGeom prst="rect">
            <a:avLst/>
          </a:prstGeom>
        </p:spPr>
        <p:txBody>
          <a:bodyPr vert="horz" wrap="none" lIns="91440" tIns="45720" rIns="91440" bIns="45720" numCol="1" rtlCol="0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600" b="1" i="0" u="none" strike="noStrike" kern="10" cap="none" spc="0" normalizeH="0" baseline="0" noProof="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Проверь</a:t>
            </a:r>
            <a:r>
              <a:rPr kumimoji="0" lang="ru-RU" sz="3600" b="1" i="0" u="none" strike="noStrike" kern="10" cap="none" spc="0" normalizeH="0" noProof="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 себя</a:t>
            </a:r>
            <a:r>
              <a:rPr kumimoji="0" lang="ru-RU" sz="3600" b="1" i="0" u="none" strike="noStrike" kern="10" cap="none" spc="0" normalizeH="0" baseline="0" noProof="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!</a:t>
            </a:r>
            <a:endParaRPr kumimoji="0" lang="ru-RU" sz="3600" b="1" i="0" u="none" strike="noStrike" kern="10" cap="none" spc="0" normalizeH="0" baseline="0" noProof="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-468560" y="306896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Г</a:t>
            </a:r>
            <a:r>
              <a:rPr lang="ru-RU" sz="6600" b="1" dirty="0">
                <a:latin typeface="Times New Roman" pitchFamily="18" charset="0"/>
                <a:ea typeface="+mj-ea"/>
                <a:cs typeface="Times New Roman" pitchFamily="18" charset="0"/>
              </a:rPr>
              <a:t>о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0960" y="3789040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Д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вочка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-267072" y="4581128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Д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…рога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4629472" y="989856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К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…р…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ндаш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Заголовок 3"/>
          <p:cNvSpPr txBox="1">
            <a:spLocks/>
          </p:cNvSpPr>
          <p:nvPr/>
        </p:nvSpPr>
        <p:spPr>
          <a:xfrm>
            <a:off x="4283968" y="1556792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О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…щи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4283968" y="2276872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Р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бята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7" name="Заголовок 3"/>
          <p:cNvSpPr txBox="1">
            <a:spLocks/>
          </p:cNvSpPr>
          <p:nvPr/>
        </p:nvSpPr>
        <p:spPr>
          <a:xfrm>
            <a:off x="4341440" y="2924944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Р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бина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Заголовок 3"/>
          <p:cNvSpPr txBox="1">
            <a:spLocks/>
          </p:cNvSpPr>
          <p:nvPr/>
        </p:nvSpPr>
        <p:spPr>
          <a:xfrm>
            <a:off x="4629472" y="3582144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Тр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мвай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4629472" y="4293096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Ч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</a:t>
            </a: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ловек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0" name="Заголовок 3"/>
          <p:cNvSpPr txBox="1">
            <a:spLocks/>
          </p:cNvSpPr>
          <p:nvPr/>
        </p:nvSpPr>
        <p:spPr>
          <a:xfrm>
            <a:off x="4125416" y="4878288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…зык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921296" y="692696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921296" y="1456953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2267744" y="1412776"/>
            <a:ext cx="7920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971600" y="2204864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1763688" y="2897113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921296" y="3617729"/>
            <a:ext cx="914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27" name="Text Box 16"/>
          <p:cNvSpPr txBox="1">
            <a:spLocks noChangeArrowheads="1"/>
          </p:cNvSpPr>
          <p:nvPr/>
        </p:nvSpPr>
        <p:spPr bwMode="auto">
          <a:xfrm>
            <a:off x="921296" y="4437112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 Box 16"/>
          <p:cNvSpPr txBox="1">
            <a:spLocks noChangeArrowheads="1"/>
          </p:cNvSpPr>
          <p:nvPr/>
        </p:nvSpPr>
        <p:spPr bwMode="auto">
          <a:xfrm>
            <a:off x="5292080" y="664865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6393904" y="664865"/>
            <a:ext cx="914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30" name="Text Box 16"/>
          <p:cNvSpPr txBox="1">
            <a:spLocks noChangeArrowheads="1"/>
          </p:cNvSpPr>
          <p:nvPr/>
        </p:nvSpPr>
        <p:spPr bwMode="auto">
          <a:xfrm>
            <a:off x="6012160" y="1385481"/>
            <a:ext cx="7920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5436096" y="2132856"/>
            <a:ext cx="7920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5436096" y="2753633"/>
            <a:ext cx="7920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 Box 16"/>
          <p:cNvSpPr txBox="1">
            <a:spLocks noChangeArrowheads="1"/>
          </p:cNvSpPr>
          <p:nvPr/>
        </p:nvSpPr>
        <p:spPr bwMode="auto">
          <a:xfrm>
            <a:off x="5940152" y="3401705"/>
            <a:ext cx="7920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34" name="Text Box 16"/>
          <p:cNvSpPr txBox="1">
            <a:spLocks noChangeArrowheads="1"/>
          </p:cNvSpPr>
          <p:nvPr/>
        </p:nvSpPr>
        <p:spPr bwMode="auto">
          <a:xfrm>
            <a:off x="5652120" y="4077072"/>
            <a:ext cx="7920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5004048" y="4725144"/>
            <a:ext cx="7920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 txBox="1">
            <a:spLocks noChangeArrowheads="1" noChangeShapeType="1" noTextEdit="1"/>
          </p:cNvSpPr>
          <p:nvPr/>
        </p:nvSpPr>
        <p:spPr bwMode="auto">
          <a:xfrm>
            <a:off x="2195736" y="908720"/>
            <a:ext cx="4572000" cy="838199"/>
          </a:xfrm>
          <a:prstGeom prst="rect">
            <a:avLst/>
          </a:prstGeom>
        </p:spPr>
        <p:txBody>
          <a:bodyPr vert="horz" wrap="none" lIns="91440" tIns="45720" rIns="91440" bIns="45720" numCol="1" rtlCol="0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600" b="1" i="0" u="none" strike="noStrike" kern="10" cap="none" spc="0" normalizeH="0" baseline="0" noProof="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Молодец!</a:t>
            </a:r>
            <a:endParaRPr kumimoji="0" lang="ru-RU" sz="3600" b="1" i="0" u="none" strike="noStrike" kern="10" cap="none" spc="0" normalizeH="0" baseline="0" noProof="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pic>
        <p:nvPicPr>
          <p:cNvPr id="2051" name="Picture 3" descr="C:\Users\1\Desktop\73779971_smayl_an.gif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9375" y="1772592"/>
            <a:ext cx="4242825" cy="3528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 txBox="1">
            <a:spLocks noChangeArrowheads="1" noChangeShapeType="1" noTextEdit="1"/>
          </p:cNvSpPr>
          <p:nvPr/>
        </p:nvSpPr>
        <p:spPr bwMode="auto">
          <a:xfrm>
            <a:off x="432048" y="188640"/>
            <a:ext cx="8388424" cy="838199"/>
          </a:xfrm>
          <a:prstGeom prst="rect">
            <a:avLst/>
          </a:prstGeom>
        </p:spPr>
        <p:txBody>
          <a:bodyPr vert="horz" wrap="none" lIns="91440" tIns="45720" rIns="91440" bIns="45720" numCol="1" rtlCol="0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600" b="1" i="0" u="none" strike="noStrike" kern="10" cap="none" spc="0" normalizeH="0" baseline="0" noProof="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Использованные источники.</a:t>
            </a:r>
            <a:endParaRPr kumimoji="0" lang="ru-RU" sz="3600" b="1" i="0" u="none" strike="noStrike" kern="10" cap="none" spc="0" normalizeH="0" baseline="0" noProof="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628800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Русский язык. </a:t>
            </a:r>
            <a:r>
              <a:rPr lang="ru-RU" sz="2400" dirty="0"/>
              <a:t>2</a:t>
            </a:r>
            <a:r>
              <a:rPr lang="ru-RU" sz="2400" dirty="0" smtClean="0"/>
              <a:t> класс.: авт.-сост.: Р.Н. </a:t>
            </a:r>
            <a:r>
              <a:rPr lang="ru-RU" sz="2400" dirty="0" err="1" smtClean="0"/>
              <a:t>Бунеев</a:t>
            </a:r>
            <a:r>
              <a:rPr lang="ru-RU" sz="2400" dirty="0" smtClean="0"/>
              <a:t>, Е.В. </a:t>
            </a:r>
            <a:r>
              <a:rPr lang="ru-RU" sz="2400" dirty="0" err="1" smtClean="0"/>
              <a:t>Бунеева</a:t>
            </a:r>
            <a:r>
              <a:rPr lang="ru-RU" sz="2400" dirty="0" smtClean="0"/>
              <a:t>, О.В. Пронина/изд.: БАЛАСС 2011.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9024" y="1196752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Учебник</a:t>
            </a:r>
            <a:endParaRPr lang="ru-RU" sz="24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208908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hlinkClick r:id="rId2"/>
              </a:rPr>
              <a:t>http://first-ever.ru/images/2009/05/pencil37.png</a:t>
            </a:r>
            <a:r>
              <a:rPr lang="ru-RU" sz="2400" dirty="0" smtClean="0"/>
              <a:t> - карандаш</a:t>
            </a:r>
          </a:p>
          <a:p>
            <a:pPr>
              <a:buFontTx/>
              <a:buChar char="-"/>
            </a:pPr>
            <a:r>
              <a:rPr lang="en-US" sz="2400" dirty="0" smtClean="0">
                <a:hlinkClick r:id="rId3"/>
              </a:rPr>
              <a:t>http://gotovim-s-udovolstviem.ru/wp-content/uploads/2011/11/ovoshhi.png</a:t>
            </a:r>
            <a:r>
              <a:rPr lang="ru-RU" sz="2400" dirty="0" smtClean="0"/>
              <a:t> - овощи</a:t>
            </a:r>
          </a:p>
          <a:p>
            <a:pPr>
              <a:buFontTx/>
              <a:buChar char="-"/>
            </a:pPr>
            <a:r>
              <a:rPr lang="en-US" sz="2400" dirty="0" smtClean="0">
                <a:hlinkClick r:id="rId4"/>
              </a:rPr>
              <a:t>http://www.mezhdureche.info/wp-content/uploads/2012/12/%D0%BC%D0%BD%D0%BE%D0%B3%D0%BE-%D0%B4%D0%B5%D1%82%D0%B5%D0%B9.png</a:t>
            </a:r>
            <a:r>
              <a:rPr lang="ru-RU" sz="2400" dirty="0" smtClean="0">
                <a:hlinkClick r:id="rId4"/>
              </a:rPr>
              <a:t>-</a:t>
            </a:r>
            <a:r>
              <a:rPr lang="ru-RU" sz="2400" dirty="0" smtClean="0"/>
              <a:t> ребята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064896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hlinkClick r:id="rId2"/>
              </a:rPr>
              <a:t>http://gotovie-prezentacii.ru/wp-content/uploads/2013/02/geografiya-1.jpg-</a:t>
            </a:r>
            <a:r>
              <a:rPr lang="en-US" sz="2400" dirty="0" smtClean="0"/>
              <a:t> </a:t>
            </a:r>
            <a:r>
              <a:rPr lang="ru-RU" sz="2400" dirty="0" smtClean="0"/>
              <a:t>фон для 1 слайда</a:t>
            </a:r>
          </a:p>
          <a:p>
            <a:r>
              <a:rPr lang="en-US" sz="2400" dirty="0" smtClean="0">
                <a:hlinkClick r:id="rId3"/>
              </a:rPr>
              <a:t>http://uroki-shkola.ru/wp-content/uploads/2012/10/fon_ppt.jpg</a:t>
            </a:r>
            <a:r>
              <a:rPr lang="ru-RU" sz="2400" dirty="0" smtClean="0"/>
              <a:t> - фон</a:t>
            </a:r>
          </a:p>
          <a:p>
            <a:r>
              <a:rPr lang="en-US" sz="2400" dirty="0" smtClean="0">
                <a:hlinkClick r:id="rId4"/>
              </a:rPr>
              <a:t>http://samorazvitie-samopoznanie.ru/wp-content/uploads/2012/04/udacha.jpg</a:t>
            </a:r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 smtClean="0"/>
              <a:t> удачи</a:t>
            </a:r>
          </a:p>
          <a:p>
            <a:pPr>
              <a:buFontTx/>
              <a:buChar char="-"/>
            </a:pPr>
            <a:r>
              <a:rPr lang="en-US" sz="2400" dirty="0" smtClean="0">
                <a:hlinkClick r:id="rId5"/>
              </a:rPr>
              <a:t>http://img-fotki.yandex.ru/get/6306/113422508.1/0_7b010_6ed08f37_L.jpg</a:t>
            </a:r>
            <a:r>
              <a:rPr lang="ru-RU" sz="2400" dirty="0" smtClean="0">
                <a:hlinkClick r:id="rId5"/>
              </a:rPr>
              <a:t>-</a:t>
            </a:r>
            <a:r>
              <a:rPr lang="ru-RU" sz="2400" dirty="0" smtClean="0"/>
              <a:t> ошибка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http://dl3.glitter-graphics.net/pub/2050/2050133fwe4skuc84.gif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аплодисменты</a:t>
            </a:r>
          </a:p>
          <a:p>
            <a:pPr>
              <a:buFontTx/>
              <a:buChar char="-"/>
            </a:pPr>
            <a:r>
              <a:rPr lang="en-US" sz="2400" dirty="0" smtClean="0">
                <a:hlinkClick r:id="rId7"/>
              </a:rPr>
              <a:t>http://www.rosleshoz.gov.ru/forester/riches/14/bereza1.jpg</a:t>
            </a:r>
            <a:r>
              <a:rPr lang="ru-RU" sz="2400" dirty="0" smtClean="0"/>
              <a:t> - береза</a:t>
            </a:r>
          </a:p>
          <a:p>
            <a:pPr>
              <a:buFontTx/>
              <a:buChar char="-"/>
            </a:pPr>
            <a:r>
              <a:rPr lang="en-US" sz="2400" dirty="0" smtClean="0">
                <a:hlinkClick r:id="rId8"/>
              </a:rPr>
              <a:t>http://www.proza.ru/pics/2010/07/31/506.jpg</a:t>
            </a:r>
            <a:r>
              <a:rPr lang="ru-RU" sz="2400" dirty="0" smtClean="0"/>
              <a:t> - воробей</a:t>
            </a:r>
          </a:p>
          <a:p>
            <a:pPr>
              <a:buFontTx/>
              <a:buChar char="-"/>
            </a:pPr>
            <a:r>
              <a:rPr lang="en-US" sz="2400" dirty="0" smtClean="0">
                <a:hlinkClick r:id="rId9"/>
              </a:rPr>
              <a:t>http://supercoolpics.com/wp-content/uploads/2012/06/dog-5.jpg</a:t>
            </a:r>
            <a:r>
              <a:rPr lang="ru-RU" sz="2400" dirty="0" smtClean="0"/>
              <a:t> - собака</a:t>
            </a:r>
          </a:p>
          <a:p>
            <a:pPr>
              <a:buFontTx/>
              <a:buChar char="-"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064896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hlinkClick r:id="rId2"/>
              </a:rPr>
              <a:t>http://womanest.ru/wp-content/uploads/2013/07/ryabina.jpg</a:t>
            </a:r>
            <a:r>
              <a:rPr lang="ru-RU" sz="2400" dirty="0" smtClean="0">
                <a:hlinkClick r:id="rId2"/>
              </a:rPr>
              <a:t>-</a:t>
            </a:r>
            <a:r>
              <a:rPr lang="ru-RU" sz="2400" dirty="0" smtClean="0"/>
              <a:t> рябина</a:t>
            </a:r>
          </a:p>
          <a:p>
            <a:pPr>
              <a:buFontTx/>
              <a:buChar char="-"/>
            </a:pPr>
            <a:r>
              <a:rPr lang="en-US" sz="2400" dirty="0" smtClean="0">
                <a:hlinkClick r:id="rId3"/>
              </a:rPr>
              <a:t>http://steer.ru/archives/101207233.jpg</a:t>
            </a:r>
            <a:r>
              <a:rPr lang="ru-RU" sz="2400" dirty="0" smtClean="0"/>
              <a:t> - трамвай</a:t>
            </a:r>
          </a:p>
          <a:p>
            <a:pPr>
              <a:buFontTx/>
              <a:buChar char="-"/>
            </a:pPr>
            <a:r>
              <a:rPr lang="en-US" sz="2400" dirty="0" smtClean="0">
                <a:hlinkClick r:id="rId4"/>
              </a:rPr>
              <a:t>http://www.rudata.ru/w/images/3/36/%D0%96%D0%B5%D0%BB%D0%B5%D0%B7%D0%BD%D1%8B%D0%B9_%D1%87%D0%B5%D0%BB%D0%BE%D0%B2%D0%B5%D0%BA_2_%D0%BA%D0%B0%D0%B4%D1%80_(24).jpg</a:t>
            </a:r>
            <a:r>
              <a:rPr lang="ru-RU" sz="2400" dirty="0" smtClean="0"/>
              <a:t> – человек</a:t>
            </a:r>
          </a:p>
          <a:p>
            <a:pPr>
              <a:buFontTx/>
              <a:buChar char="-"/>
            </a:pPr>
            <a:r>
              <a:rPr lang="en-US" sz="2400" dirty="0" smtClean="0">
                <a:hlinkClick r:id="rId5"/>
              </a:rPr>
              <a:t>http://sunfood.com.ua/default/articles_0/297/main_big.jpg</a:t>
            </a:r>
            <a:r>
              <a:rPr lang="ru-RU" sz="2400" dirty="0" smtClean="0"/>
              <a:t> - язык</a:t>
            </a:r>
          </a:p>
          <a:p>
            <a:pPr>
              <a:buFontTx/>
              <a:buChar char="-"/>
            </a:pPr>
            <a:r>
              <a:rPr lang="en-US" sz="2400" dirty="0" smtClean="0">
                <a:hlinkClick r:id="rId6"/>
              </a:rPr>
              <a:t>http://img1.liveinternet.ru/images/attach/c/2/73/779/73779971_smayl_an.gif</a:t>
            </a:r>
            <a:r>
              <a:rPr lang="ru-RU" sz="2400" dirty="0" smtClean="0">
                <a:hlinkClick r:id="rId6"/>
              </a:rPr>
              <a:t>-</a:t>
            </a:r>
            <a:r>
              <a:rPr lang="ru-RU" sz="2400" dirty="0" smtClean="0"/>
              <a:t> молодец</a:t>
            </a:r>
            <a:endParaRPr lang="en-US" sz="2400" dirty="0" smtClean="0"/>
          </a:p>
          <a:p>
            <a:pPr>
              <a:buFontTx/>
              <a:buChar char="-"/>
            </a:pPr>
            <a:r>
              <a:rPr lang="en-US" sz="2400" dirty="0" smtClean="0">
                <a:hlinkClick r:id="rId7"/>
              </a:rPr>
              <a:t>http://wallpaper.zoda.ru/bd/2008/10/14/b6b5788fcdac55eaedbc588e9ce22aa8.jpg</a:t>
            </a:r>
            <a:r>
              <a:rPr lang="ru-RU" sz="2400" dirty="0" smtClean="0"/>
              <a:t> - город</a:t>
            </a:r>
          </a:p>
          <a:p>
            <a:pPr>
              <a:buFontTx/>
              <a:buChar char="-"/>
            </a:pPr>
            <a:r>
              <a:rPr lang="en-US" sz="2400" dirty="0" smtClean="0">
                <a:hlinkClick r:id="rId8"/>
              </a:rPr>
              <a:t>http://nampi.ru/uploads/gallery/main/35/cute_little_baby_girl-2560x1600.jpg</a:t>
            </a:r>
            <a:r>
              <a:rPr lang="ru-RU" sz="2400" dirty="0" smtClean="0"/>
              <a:t> - девочка</a:t>
            </a:r>
          </a:p>
          <a:p>
            <a:pPr>
              <a:buFontTx/>
              <a:buChar char="-"/>
            </a:pPr>
            <a:r>
              <a:rPr lang="en-US" sz="2400" dirty="0" smtClean="0">
                <a:hlinkClick r:id="rId9"/>
              </a:rPr>
              <a:t>http://sharilon.ru/images/userfiles/Widescreen_Highway_005162_.jpg</a:t>
            </a:r>
            <a:r>
              <a:rPr lang="ru-RU" sz="2400" dirty="0" smtClean="0"/>
              <a:t> - дорога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pPr>
              <a:buFontTx/>
              <a:buChar char="-"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 txBox="1">
            <a:spLocks noChangeArrowheads="1" noChangeShapeType="1" noTextEdit="1"/>
          </p:cNvSpPr>
          <p:nvPr/>
        </p:nvSpPr>
        <p:spPr bwMode="auto">
          <a:xfrm>
            <a:off x="2195736" y="908720"/>
            <a:ext cx="4572000" cy="838199"/>
          </a:xfrm>
          <a:prstGeom prst="rect">
            <a:avLst/>
          </a:prstGeom>
        </p:spPr>
        <p:txBody>
          <a:bodyPr vert="horz" wrap="none" lIns="91440" tIns="45720" rIns="91440" bIns="45720" numCol="1" rtlCol="0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600" b="1" i="0" u="none" strike="noStrike" kern="10" cap="none" spc="0" normalizeH="0" baseline="0" noProof="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rPr>
              <a:t>Ошибка!</a:t>
            </a:r>
            <a:endParaRPr kumimoji="0" lang="ru-RU" sz="3600" b="1" i="0" u="none" strike="noStrike" kern="10" cap="none" spc="0" normalizeH="0" baseline="0" noProof="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295400" y="4377283"/>
            <a:ext cx="6477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Попробуй еще </a:t>
            </a:r>
            <a:r>
              <a:rPr lang="ru-RU" sz="5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раз!</a:t>
            </a:r>
            <a:endParaRPr lang="ru-RU" sz="54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возврат 4">
            <a:hlinkClick r:id="" action="ppaction://hlinkshowjump?jump=lastslideviewed" highlightClick="1"/>
          </p:cNvPr>
          <p:cNvSpPr/>
          <p:nvPr/>
        </p:nvSpPr>
        <p:spPr>
          <a:xfrm>
            <a:off x="7668344" y="4293096"/>
            <a:ext cx="1080120" cy="1189856"/>
          </a:xfrm>
          <a:prstGeom prst="actionButtonReturn">
            <a:avLst/>
          </a:prstGeom>
          <a:solidFill>
            <a:srgbClr val="0099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1\Desktop\0_7b010_6ed08f37_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1937868"/>
            <a:ext cx="2160240" cy="24272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294</Words>
  <Application>Microsoft Office PowerPoint</Application>
  <PresentationFormat>Экран (4:3)</PresentationFormat>
  <Paragraphs>176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Тренажёр по русскому языку 2 класс</vt:lpstr>
      <vt:lpstr>Вставь пропущенные буквы </vt:lpstr>
      <vt:lpstr>пр_щай </vt:lpstr>
      <vt:lpstr>с_нтябрь </vt:lpstr>
      <vt:lpstr>род_на </vt:lpstr>
      <vt:lpstr>скор_ </vt:lpstr>
      <vt:lpstr>быстр_ </vt:lpstr>
      <vt:lpstr>вет_р </vt:lpstr>
      <vt:lpstr>в_т_рок </vt:lpstr>
      <vt:lpstr>р_сун_к </vt:lpstr>
      <vt:lpstr>р_совать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Тренажёр по русскому языку 2 класс</dc:title>
  <dc:creator>1</dc:creator>
  <cp:lastModifiedBy>Windows User</cp:lastModifiedBy>
  <cp:revision>8</cp:revision>
  <dcterms:created xsi:type="dcterms:W3CDTF">2013-08-14T11:43:36Z</dcterms:created>
  <dcterms:modified xsi:type="dcterms:W3CDTF">2020-10-15T13:41:00Z</dcterms:modified>
</cp:coreProperties>
</file>