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-126" y="-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8A4-4FAF-4A95-AF2C-EC5E242CFA2D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FF4A-F30E-4260-A67A-4667689F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146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8A4-4FAF-4A95-AF2C-EC5E242CFA2D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FF4A-F30E-4260-A67A-4667689F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800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8A4-4FAF-4A95-AF2C-EC5E242CFA2D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FF4A-F30E-4260-A67A-4667689F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102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8A4-4FAF-4A95-AF2C-EC5E242CFA2D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FF4A-F30E-4260-A67A-4667689F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760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8A4-4FAF-4A95-AF2C-EC5E242CFA2D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FF4A-F30E-4260-A67A-4667689F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888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8A4-4FAF-4A95-AF2C-EC5E242CFA2D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FF4A-F30E-4260-A67A-4667689F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744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8A4-4FAF-4A95-AF2C-EC5E242CFA2D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FF4A-F30E-4260-A67A-4667689F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76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8A4-4FAF-4A95-AF2C-EC5E242CFA2D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FF4A-F30E-4260-A67A-4667689F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41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8A4-4FAF-4A95-AF2C-EC5E242CFA2D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FF4A-F30E-4260-A67A-4667689F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695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8A4-4FAF-4A95-AF2C-EC5E242CFA2D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FF4A-F30E-4260-A67A-4667689F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40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068A4-4FAF-4A95-AF2C-EC5E242CFA2D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3FF4A-F30E-4260-A67A-4667689F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38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068A4-4FAF-4A95-AF2C-EC5E242CFA2D}" type="datetimeFigureOut">
              <a:rPr lang="ru-RU" smtClean="0"/>
              <a:t>18.10.2020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3FF4A-F30E-4260-A67A-4667689F4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131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f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fif"/><Relationship Id="rId5" Type="http://schemas.openxmlformats.org/officeDocument/2006/relationships/image" Target="../media/image6.jfi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fif"/><Relationship Id="rId7" Type="http://schemas.openxmlformats.org/officeDocument/2006/relationships/image" Target="../media/image2.jfif"/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fif"/><Relationship Id="rId5" Type="http://schemas.openxmlformats.org/officeDocument/2006/relationships/image" Target="../media/image12.jfif"/><Relationship Id="rId4" Type="http://schemas.openxmlformats.org/officeDocument/2006/relationships/image" Target="../media/image11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7" Type="http://schemas.openxmlformats.org/officeDocument/2006/relationships/image" Target="../media/image18.png"/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8988" y="2128838"/>
            <a:ext cx="55721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«СЛОВА» </a:t>
            </a:r>
          </a:p>
          <a:p>
            <a:pPr algn="ctr"/>
            <a:r>
              <a:rPr lang="ru-RU" sz="3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МЛАДШЕГО ВОЗРАСТА</a:t>
            </a:r>
            <a:endParaRPr lang="ru-RU" sz="36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15113" y="5457825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Автор: Воспитатель МАОУ «Гимназия №1»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«Детский сад» Лимонова Екатерина Владимировна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713" y="1059103"/>
            <a:ext cx="2567061" cy="19252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592" y="4495177"/>
            <a:ext cx="2382792" cy="1925296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00" y="729868"/>
            <a:ext cx="2041386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41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17254" y="3031953"/>
            <a:ext cx="22145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РОЗА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566" y="901941"/>
            <a:ext cx="2567061" cy="1925296"/>
          </a:xfrm>
          <a:prstGeom prst="rect">
            <a:avLst/>
          </a:prstGeom>
        </p:spPr>
      </p:pic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285" y="900734"/>
            <a:ext cx="1926503" cy="19265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86" y="3944555"/>
            <a:ext cx="2750422" cy="192529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449" y="900734"/>
            <a:ext cx="2524495" cy="19252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754" y="3944555"/>
            <a:ext cx="1561886" cy="192529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52" y="3944555"/>
            <a:ext cx="2152335" cy="192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759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9038" y="3031349"/>
            <a:ext cx="22145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ЗАЯЦ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69" y="927847"/>
            <a:ext cx="2941056" cy="1873484"/>
          </a:xfrm>
          <a:prstGeom prst="rect">
            <a:avLst/>
          </a:prstGeom>
        </p:spPr>
      </p:pic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019" y="3944555"/>
            <a:ext cx="1411788" cy="19265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12" y="3944555"/>
            <a:ext cx="2570369" cy="19252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4169" y="1018822"/>
            <a:ext cx="2941056" cy="16891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451" y="900734"/>
            <a:ext cx="1899738" cy="19252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924" y="3944555"/>
            <a:ext cx="2382792" cy="192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12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00514" y="2986087"/>
            <a:ext cx="3028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БАРАБАН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39" y="901941"/>
            <a:ext cx="2730916" cy="1925296"/>
          </a:xfrm>
          <a:prstGeom prst="rect">
            <a:avLst/>
          </a:prstGeom>
        </p:spPr>
      </p:pic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187" y="3944555"/>
            <a:ext cx="2041386" cy="19265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672" y="900734"/>
            <a:ext cx="1925296" cy="19252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4739" y="900734"/>
            <a:ext cx="2419916" cy="19252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172" y="3944555"/>
            <a:ext cx="2565049" cy="19252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792" y="4081234"/>
            <a:ext cx="2941056" cy="165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99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17254" y="3031953"/>
            <a:ext cx="22145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ШКАФ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06" y="721895"/>
            <a:ext cx="3080078" cy="2310058"/>
          </a:xfrm>
          <a:prstGeom prst="rect">
            <a:avLst/>
          </a:prstGeom>
        </p:spPr>
      </p:pic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254" y="3944556"/>
            <a:ext cx="2310057" cy="23100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51" y="3739839"/>
            <a:ext cx="3192524" cy="21300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671" y="1155032"/>
            <a:ext cx="3236814" cy="154004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723" y="3944556"/>
            <a:ext cx="2887945" cy="192529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527" y="531298"/>
            <a:ext cx="2840016" cy="213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95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33057" y="3031953"/>
            <a:ext cx="2982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566" y="952212"/>
            <a:ext cx="2698413" cy="1918121"/>
          </a:xfrm>
          <a:prstGeom prst="rect">
            <a:avLst/>
          </a:prstGeom>
        </p:spPr>
      </p:pic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824" y="3768754"/>
            <a:ext cx="2899271" cy="19252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54" y="3752114"/>
            <a:ext cx="3526162" cy="26446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147" y="222849"/>
            <a:ext cx="2646948" cy="35292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866" y="713703"/>
            <a:ext cx="3366148" cy="17558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640" y="3938166"/>
            <a:ext cx="3110054" cy="1755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08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3622" y="2823412"/>
            <a:ext cx="670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МОЛОДЕЦ!</a:t>
            </a:r>
            <a:endParaRPr lang="ru-RU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105" y="3491965"/>
            <a:ext cx="3430354" cy="33660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11" y="681227"/>
            <a:ext cx="3765564" cy="26500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3582" y="6011917"/>
            <a:ext cx="81139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Презентация создана на основе материала из методического сборника для создания интерактивных ресурсов в среде </a:t>
            </a:r>
            <a:r>
              <a:rPr lang="ru-RU" sz="14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PowerPoint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на бесплатных платформах сети Интернет.</a:t>
            </a:r>
          </a:p>
          <a:p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https://docs.google.com/document/d/11VFw6IdEDeux_r3006K0rKms2zVhWocNQS6qnJ-Qcmc/edit</a:t>
            </a:r>
            <a:endParaRPr lang="ru-RU" sz="1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77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57</Words>
  <Application>Microsoft Office PowerPoint</Application>
  <PresentationFormat>Произвольный</PresentationFormat>
  <Paragraphs>11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НШ-ДС 5</dc:creator>
  <cp:lastModifiedBy>1</cp:lastModifiedBy>
  <cp:revision>7</cp:revision>
  <dcterms:created xsi:type="dcterms:W3CDTF">2020-08-08T09:37:52Z</dcterms:created>
  <dcterms:modified xsi:type="dcterms:W3CDTF">2020-10-18T09:51:48Z</dcterms:modified>
</cp:coreProperties>
</file>