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822" autoAdjust="0"/>
  </p:normalViewPr>
  <p:slideViewPr>
    <p:cSldViewPr>
      <p:cViewPr varScale="1">
        <p:scale>
          <a:sx n="59" d="100"/>
          <a:sy n="59" d="100"/>
        </p:scale>
        <p:origin x="-16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D35A7-9988-4053-B036-68FFF1737656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6401-DF4B-497D-80D7-12F504ABE1F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D35A7-9988-4053-B036-68FFF1737656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6401-DF4B-497D-80D7-12F504ABE1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D35A7-9988-4053-B036-68FFF1737656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6401-DF4B-497D-80D7-12F504ABE1F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D35A7-9988-4053-B036-68FFF1737656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6401-DF4B-497D-80D7-12F504ABE1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D35A7-9988-4053-B036-68FFF1737656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6401-DF4B-497D-80D7-12F504ABE1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D35A7-9988-4053-B036-68FFF1737656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6401-DF4B-497D-80D7-12F504ABE1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D35A7-9988-4053-B036-68FFF1737656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6401-DF4B-497D-80D7-12F504ABE1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D35A7-9988-4053-B036-68FFF1737656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6401-DF4B-497D-80D7-12F504ABE1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D35A7-9988-4053-B036-68FFF1737656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DF16401-DF4B-497D-80D7-12F504ABE1F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D35A7-9988-4053-B036-68FFF1737656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6401-DF4B-497D-80D7-12F504ABE1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D35A7-9988-4053-B036-68FFF1737656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16401-DF4B-497D-80D7-12F504ABE1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67D35A7-9988-4053-B036-68FFF1737656}" type="datetimeFigureOut">
              <a:rPr lang="ru-RU" smtClean="0"/>
              <a:t>29.01.2018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F16401-DF4B-497D-80D7-12F504ABE1F9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988840"/>
            <a:ext cx="7772400" cy="1470025"/>
          </a:xfrm>
        </p:spPr>
        <p:txBody>
          <a:bodyPr/>
          <a:lstStyle/>
          <a:p>
            <a:r>
              <a:rPr lang="ru-RU" dirty="0" smtClean="0"/>
              <a:t>Культура и ислам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Казанская мечеть</a:t>
            </a:r>
            <a:endParaRPr lang="ru-RU" dirty="0"/>
          </a:p>
        </p:txBody>
      </p:sp>
      <p:pic>
        <p:nvPicPr>
          <p:cNvPr id="4" name="Содержимое 3" descr="oboi-na-stol.com-145951-gorod-kazan-mechet-islam-ver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5708" y="1935163"/>
            <a:ext cx="5852583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Мечеть </a:t>
            </a:r>
            <a:r>
              <a:rPr lang="ru-RU" dirty="0" err="1" smtClean="0"/>
              <a:t>Кул</a:t>
            </a:r>
            <a:r>
              <a:rPr lang="ru-RU" dirty="0" smtClean="0"/>
              <a:t> </a:t>
            </a:r>
            <a:r>
              <a:rPr lang="ru-RU" dirty="0"/>
              <a:t>Ш</a:t>
            </a:r>
            <a:r>
              <a:rPr lang="ru-RU" dirty="0" smtClean="0"/>
              <a:t>ариф</a:t>
            </a:r>
            <a:endParaRPr lang="ru-RU" dirty="0"/>
          </a:p>
        </p:txBody>
      </p:sp>
      <p:pic>
        <p:nvPicPr>
          <p:cNvPr id="4" name="Содержимое 3" descr="60345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75212" y="1935163"/>
            <a:ext cx="6593575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 Мечеть "Сердце Чечни"</a:t>
            </a:r>
          </a:p>
        </p:txBody>
      </p:sp>
      <p:pic>
        <p:nvPicPr>
          <p:cNvPr id="4" name="Содержимое 3" descr="grozniy0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988840"/>
            <a:ext cx="6984776" cy="44644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grozniy23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988840"/>
            <a:ext cx="7920880" cy="46085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Храм Кааба</a:t>
            </a:r>
            <a:endParaRPr lang="ru-RU" dirty="0"/>
          </a:p>
        </p:txBody>
      </p:sp>
      <p:pic>
        <p:nvPicPr>
          <p:cNvPr id="1026" name="Picture 2" descr="C:\Users\Александр\Downloads\kaaba_6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2033465"/>
            <a:ext cx="7344816" cy="48245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Черный камень</a:t>
            </a:r>
            <a:endParaRPr lang="ru-RU" dirty="0"/>
          </a:p>
        </p:txBody>
      </p:sp>
      <p:pic>
        <p:nvPicPr>
          <p:cNvPr id="4" name="Содержимое 3" descr="1-cherniy-kame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916832"/>
            <a:ext cx="7272808" cy="46085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Мечеть Аль -  </a:t>
            </a:r>
            <a:r>
              <a:rPr lang="ru-RU" dirty="0" err="1"/>
              <a:t>Х</a:t>
            </a:r>
            <a:r>
              <a:rPr lang="ru-RU" dirty="0" err="1" smtClean="0"/>
              <a:t>арам</a:t>
            </a:r>
            <a:endParaRPr lang="ru-RU" dirty="0"/>
          </a:p>
        </p:txBody>
      </p:sp>
      <p:pic>
        <p:nvPicPr>
          <p:cNvPr id="4" name="Содержимое 3" descr="6-tolkpi-veruishih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065616"/>
            <a:ext cx="8229600" cy="412853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Мечеть </a:t>
            </a:r>
            <a:r>
              <a:rPr lang="ru-RU" dirty="0" err="1" smtClean="0"/>
              <a:t>Тадж</a:t>
            </a:r>
            <a:r>
              <a:rPr lang="ru-RU" dirty="0" smtClean="0"/>
              <a:t> - Махал</a:t>
            </a:r>
            <a:endParaRPr lang="ru-RU" dirty="0"/>
          </a:p>
        </p:txBody>
      </p:sp>
      <p:pic>
        <p:nvPicPr>
          <p:cNvPr id="4" name="Содержимое 3" descr="23821493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60450" y="1935163"/>
            <a:ext cx="7023099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Сибирская соборная мечеть</a:t>
            </a:r>
            <a:endParaRPr lang="ru-RU" dirty="0"/>
          </a:p>
        </p:txBody>
      </p:sp>
      <p:pic>
        <p:nvPicPr>
          <p:cNvPr id="4" name="Содержимое 3" descr="8318635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1529" y="1935163"/>
            <a:ext cx="6580942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Мечеть имени </a:t>
            </a:r>
            <a:r>
              <a:rPr lang="ru-RU" dirty="0" err="1" smtClean="0"/>
              <a:t>Аймани</a:t>
            </a:r>
            <a:r>
              <a:rPr lang="ru-RU" dirty="0" smtClean="0"/>
              <a:t> Кадыровой</a:t>
            </a:r>
            <a:endParaRPr lang="ru-RU" dirty="0"/>
          </a:p>
        </p:txBody>
      </p:sp>
      <p:pic>
        <p:nvPicPr>
          <p:cNvPr id="4" name="Содержимое 3" descr="196125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75212" y="1935163"/>
            <a:ext cx="6593575" cy="4389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Одежда мусульманок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4600" dirty="0" smtClean="0"/>
              <a:t>- </a:t>
            </a:r>
            <a:r>
              <a:rPr lang="ru-RU" sz="4600" dirty="0" err="1" smtClean="0"/>
              <a:t>Хиджаб</a:t>
            </a:r>
            <a:r>
              <a:rPr lang="ru-RU" sz="4600" dirty="0" smtClean="0"/>
              <a:t>-  это </a:t>
            </a:r>
            <a:r>
              <a:rPr lang="ru-RU" sz="4600" dirty="0" smtClean="0"/>
              <a:t>платок небольшого размера, прикрывающий голову и шею, а лицо остается </a:t>
            </a:r>
            <a:r>
              <a:rPr lang="ru-RU" sz="4600" dirty="0" smtClean="0"/>
              <a:t>открытым</a:t>
            </a:r>
          </a:p>
          <a:p>
            <a:pPr>
              <a:buNone/>
            </a:pPr>
            <a:r>
              <a:rPr lang="ru-RU" sz="4600" dirty="0" smtClean="0"/>
              <a:t/>
            </a:r>
            <a:br>
              <a:rPr lang="ru-RU" sz="4600" dirty="0" smtClean="0"/>
            </a:br>
            <a:r>
              <a:rPr lang="ru-RU" sz="4600" dirty="0" smtClean="0"/>
              <a:t>- чадра - </a:t>
            </a:r>
            <a:r>
              <a:rPr lang="ru-RU" sz="4600" dirty="0" smtClean="0"/>
              <a:t>это верхняя одежда, носится вне дома, чаще имеет синий, черный или белый цвет, лицо в данном изделии </a:t>
            </a:r>
            <a:r>
              <a:rPr lang="ru-RU" sz="4600" dirty="0" smtClean="0"/>
              <a:t>открыто</a:t>
            </a:r>
          </a:p>
          <a:p>
            <a:pPr>
              <a:buNone/>
            </a:pPr>
            <a:r>
              <a:rPr lang="ru-RU" sz="4600" dirty="0" smtClean="0"/>
              <a:t/>
            </a:r>
            <a:br>
              <a:rPr lang="ru-RU" sz="4600" dirty="0" smtClean="0"/>
            </a:br>
            <a:r>
              <a:rPr lang="ru-RU" sz="4600" dirty="0" smtClean="0"/>
              <a:t>- паранджа - </a:t>
            </a:r>
            <a:r>
              <a:rPr lang="ru-RU" sz="4600" dirty="0" smtClean="0"/>
              <a:t>это халат или накидка до пола и без рукавов, имеющая прорезь для глаз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требования к женской одежде мусульманок:</a:t>
            </a:r>
            <a:br>
              <a:rPr lang="ru-RU" sz="3200" b="1" dirty="0" smtClean="0"/>
            </a:b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3400" dirty="0" smtClean="0"/>
              <a:t>   </a:t>
            </a:r>
            <a:r>
              <a:rPr lang="ru-RU" sz="4200" dirty="0" smtClean="0"/>
              <a:t>одежда </a:t>
            </a:r>
            <a:r>
              <a:rPr lang="ru-RU" sz="4200" dirty="0" smtClean="0"/>
              <a:t>должна закрывать все кроме кистей рук и лица, если женщина носит серьги, они не могут быть </a:t>
            </a:r>
            <a:r>
              <a:rPr lang="ru-RU" sz="4200" dirty="0" smtClean="0"/>
              <a:t>видны</a:t>
            </a:r>
          </a:p>
          <a:p>
            <a:pPr>
              <a:buNone/>
            </a:pPr>
            <a:r>
              <a:rPr lang="ru-RU" sz="4200" dirty="0" smtClean="0"/>
              <a:t/>
            </a:r>
            <a:br>
              <a:rPr lang="ru-RU" sz="4200" dirty="0" smtClean="0"/>
            </a:br>
            <a:r>
              <a:rPr lang="ru-RU" sz="4200" dirty="0" smtClean="0"/>
              <a:t> ткани применяются плотные, которые не просвечиваются</a:t>
            </a:r>
            <a:r>
              <a:rPr lang="ru-RU" sz="4200" dirty="0" smtClean="0"/>
              <a:t>;</a:t>
            </a:r>
          </a:p>
          <a:p>
            <a:pPr>
              <a:buNone/>
            </a:pPr>
            <a:endParaRPr lang="ru-RU" sz="4200" dirty="0" smtClean="0"/>
          </a:p>
          <a:p>
            <a:pPr>
              <a:buNone/>
            </a:pPr>
            <a:r>
              <a:rPr lang="ru-RU" sz="4200" dirty="0" smtClean="0"/>
              <a:t>     одежда </a:t>
            </a:r>
            <a:r>
              <a:rPr lang="ru-RU" sz="4200" dirty="0" smtClean="0"/>
              <a:t>не может обтягивать или облегать фигуру, подчеркивать формы ее обладательницы;</a:t>
            </a:r>
          </a:p>
          <a:p>
            <a:pPr>
              <a:buNone/>
            </a:pPr>
            <a:r>
              <a:rPr lang="ru-RU" sz="4200" dirty="0" smtClean="0"/>
              <a:t>     запахов </a:t>
            </a:r>
            <a:r>
              <a:rPr lang="ru-RU" sz="4200" dirty="0" smtClean="0"/>
              <a:t>парфюмерии не может быть</a:t>
            </a:r>
            <a:r>
              <a:rPr lang="ru-RU" sz="4200" dirty="0" smtClean="0"/>
              <a:t>;</a:t>
            </a:r>
          </a:p>
          <a:p>
            <a:pPr>
              <a:buNone/>
            </a:pPr>
            <a:r>
              <a:rPr lang="ru-RU" sz="4200" dirty="0" smtClean="0"/>
              <a:t/>
            </a:r>
            <a:br>
              <a:rPr lang="ru-RU" sz="4200" dirty="0" smtClean="0"/>
            </a:br>
            <a:r>
              <a:rPr lang="ru-RU" sz="4200" dirty="0" smtClean="0"/>
              <a:t> брюки или любая другая одежда используются женственного покроя, не похожие на мужскую</a:t>
            </a:r>
            <a:r>
              <a:rPr lang="ru-RU" sz="4200" dirty="0" smtClean="0"/>
              <a:t>;</a:t>
            </a:r>
          </a:p>
          <a:p>
            <a:pPr>
              <a:buNone/>
            </a:pPr>
            <a:r>
              <a:rPr lang="ru-RU" sz="4200" dirty="0" smtClean="0"/>
              <a:t/>
            </a:r>
            <a:br>
              <a:rPr lang="ru-RU" sz="4200" dirty="0" smtClean="0"/>
            </a:br>
            <a:r>
              <a:rPr lang="ru-RU" sz="4200" dirty="0" smtClean="0"/>
              <a:t> одежда женщин мусульманок не может выглядеть как одежда людей других религий, нужно гордиться своей верой</a:t>
            </a:r>
            <a:r>
              <a:rPr lang="ru-RU" sz="4200" dirty="0" smtClean="0"/>
              <a:t>;</a:t>
            </a:r>
          </a:p>
          <a:p>
            <a:pPr>
              <a:buNone/>
            </a:pPr>
            <a:endParaRPr lang="ru-RU" sz="4200" dirty="0" smtClean="0"/>
          </a:p>
          <a:p>
            <a:pPr>
              <a:buNone/>
            </a:pPr>
            <a:r>
              <a:rPr lang="ru-RU" sz="4200" dirty="0" smtClean="0"/>
              <a:t>    нельзя </a:t>
            </a:r>
            <a:r>
              <a:rPr lang="ru-RU" sz="4200" dirty="0" smtClean="0"/>
              <a:t>носить кричащую одежду, обсыпанную дорогими камнями, золотыми цепями, скромность и сдержанность пусть присутствует во всем</a:t>
            </a:r>
            <a:br>
              <a:rPr lang="ru-RU" sz="4200" dirty="0" smtClean="0"/>
            </a:br>
            <a:endParaRPr lang="ru-RU" sz="4200" dirty="0" smtClean="0"/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paranj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2167730"/>
            <a:ext cx="6696743" cy="4069581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Исламская мода</a:t>
            </a:r>
            <a:endParaRPr lang="ru-RU" dirty="0"/>
          </a:p>
        </p:txBody>
      </p:sp>
      <p:pic>
        <p:nvPicPr>
          <p:cNvPr id="4" name="Содержимое 3" descr="2017-Fashion-Muslim-Turkey-Kimono-Abaya-Embroidere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988840"/>
            <a:ext cx="5901605" cy="4389437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86</TotalTime>
  <Words>75</Words>
  <Application>Microsoft Office PowerPoint</Application>
  <PresentationFormat>Экран (4:3)</PresentationFormat>
  <Paragraphs>27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Культура и ислам</vt:lpstr>
      <vt:lpstr>Казанская мечеть</vt:lpstr>
      <vt:lpstr>Мечеть Кул Шариф</vt:lpstr>
      <vt:lpstr> Мечеть "Сердце Чечни"</vt:lpstr>
      <vt:lpstr>Слайд 5</vt:lpstr>
      <vt:lpstr>Храм Кааба</vt:lpstr>
      <vt:lpstr>Черный камень</vt:lpstr>
      <vt:lpstr>Мечеть Аль -  Харам</vt:lpstr>
      <vt:lpstr>Мечеть Тадж - Махал</vt:lpstr>
      <vt:lpstr>Сибирская соборная мечеть</vt:lpstr>
      <vt:lpstr>Мечеть имени Аймани Кадыровой</vt:lpstr>
      <vt:lpstr>Одежда мусульманок</vt:lpstr>
      <vt:lpstr>требования к женской одежде мусульманок: </vt:lpstr>
      <vt:lpstr>Слайд 14</vt:lpstr>
      <vt:lpstr>Исламская мода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Культура и ислам</dc:title>
  <dc:creator>Александр</dc:creator>
  <cp:lastModifiedBy>Александр</cp:lastModifiedBy>
  <cp:revision>9</cp:revision>
  <dcterms:created xsi:type="dcterms:W3CDTF">2018-01-29T13:42:02Z</dcterms:created>
  <dcterms:modified xsi:type="dcterms:W3CDTF">2018-01-29T15:08:37Z</dcterms:modified>
</cp:coreProperties>
</file>