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  <p:sldId id="259" r:id="rId5"/>
    <p:sldId id="260" r:id="rId6"/>
    <p:sldId id="261" r:id="rId7"/>
    <p:sldId id="263" r:id="rId8"/>
    <p:sldId id="262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AA7260-C547-4AFF-9DC1-5653EA5F34D8}" type="datetimeFigureOut">
              <a:rPr lang="ru-RU" smtClean="0"/>
              <a:pPr/>
              <a:t>24.05.2017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DCE90-B27F-4DD5-AE88-282B927F2DF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yap.ru/uploads/post-3-13392536204992.jpg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hyperlink" Target="http://zhaba.ru/_pics/ny4wo9rb9hazd2zu.jpg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115616" y="1417638"/>
            <a:ext cx="7571184" cy="715218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solidFill>
                  <a:srgbClr val="FF0000"/>
                </a:solidFill>
              </a:rPr>
              <a:t>Пернатые друзья</a:t>
            </a:r>
            <a:endParaRPr lang="ru-RU" sz="9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80928"/>
            <a:ext cx="256222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3717032"/>
            <a:ext cx="249627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4653136"/>
            <a:ext cx="28575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600" b="1" dirty="0" smtClean="0">
                <a:solidFill>
                  <a:srgbClr val="FF0000"/>
                </a:solidFill>
              </a:rPr>
              <a:t>Орнитология – наука о птицах.</a:t>
            </a:r>
            <a:endParaRPr lang="ru-RU" sz="66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869160"/>
            <a:ext cx="8229600" cy="125700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Орнитологи – специалисты, изучающие птиц и их распространение.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2060848"/>
            <a:ext cx="3694378" cy="2078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404664"/>
            <a:ext cx="284047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4664"/>
            <a:ext cx="3599681" cy="21653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4365104"/>
            <a:ext cx="3276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96136" y="3717032"/>
            <a:ext cx="2454746" cy="279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23528" y="2348880"/>
            <a:ext cx="64087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rgbClr val="FF0000"/>
                </a:solidFill>
              </a:rPr>
              <a:t>Узнай птицу!</a:t>
            </a:r>
            <a:r>
              <a:rPr lang="ru-RU" dirty="0" smtClean="0"/>
              <a:t>!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548680"/>
            <a:ext cx="327660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92696"/>
            <a:ext cx="3456384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3573016"/>
            <a:ext cx="30003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6016" y="3501008"/>
            <a:ext cx="3728998" cy="2330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dirty="0" smtClean="0">
                <a:solidFill>
                  <a:srgbClr val="FF0000"/>
                </a:solidFill>
              </a:rPr>
              <a:t>Загадки о птицах</a:t>
            </a:r>
            <a:endParaRPr lang="ru-RU" sz="6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972816"/>
          </a:xfrm>
        </p:spPr>
        <p:txBody>
          <a:bodyPr/>
          <a:lstStyle/>
          <a:p>
            <a:pPr>
              <a:buNone/>
            </a:pPr>
            <a:r>
              <a:rPr lang="ru-RU" sz="4000" dirty="0" smtClean="0"/>
              <a:t>Жители добрых еловых лесов,</a:t>
            </a:r>
          </a:p>
          <a:p>
            <a:pPr>
              <a:buNone/>
            </a:pPr>
            <a:r>
              <a:rPr lang="ru-RU" sz="4000" dirty="0" smtClean="0"/>
              <a:t>Даже в морозы выводят птенцов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3717032"/>
            <a:ext cx="21717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83488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У меня ходули</a:t>
            </a:r>
          </a:p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Не страшит болото</a:t>
            </a:r>
          </a:p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Лягушат найду ли</a:t>
            </a:r>
          </a:p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Вот моя забота.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916832"/>
            <a:ext cx="2687006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Чёрный жилет,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Красный берет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Нос -как топор,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Хвост  - как упор.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132856"/>
            <a:ext cx="2454746" cy="279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404665"/>
            <a:ext cx="9144000" cy="3528391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Этот старый наш знакомый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Он живёт на крыше дома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Длинноногий, длинноносый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Длинношеий, безголосый.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Он летает на охоту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За лягушками к болоту.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3861048"/>
            <a:ext cx="3100272" cy="23296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0887"/>
            <a:ext cx="4474840" cy="367240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На шесте дворец,</a:t>
            </a:r>
          </a:p>
          <a:p>
            <a:pPr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Во дворце певец. </a:t>
            </a:r>
            <a:endParaRPr lang="ru-RU" sz="44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2420888"/>
            <a:ext cx="2117035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64704"/>
            <a:ext cx="4042792" cy="532859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3600" b="1" dirty="0" smtClean="0">
                <a:solidFill>
                  <a:srgbClr val="002060"/>
                </a:solidFill>
              </a:rPr>
              <a:t>Буян-мальчишка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В сером армячишке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По дворам шныряет,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b="1" dirty="0" smtClean="0">
                <a:solidFill>
                  <a:srgbClr val="002060"/>
                </a:solidFill>
              </a:rPr>
              <a:t>Крохи собирает.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708920"/>
            <a:ext cx="3816424" cy="2570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птица-рыболов                  соловей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птица-плотник                   ласточка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птица-строитель               поползень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птица-солист                      дятел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птица –акробат                  баклан</a:t>
            </a:r>
            <a:endParaRPr lang="ru-RU" sz="4000" b="1" dirty="0">
              <a:solidFill>
                <a:srgbClr val="002060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211960" y="1268760"/>
            <a:ext cx="1728192" cy="28083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3995936" y="2060848"/>
            <a:ext cx="2016224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 flipV="1">
            <a:off x="4355976" y="1988840"/>
            <a:ext cx="1584176" cy="7920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 flipV="1">
            <a:off x="3635896" y="1412776"/>
            <a:ext cx="2376264" cy="20882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4139952" y="2780928"/>
            <a:ext cx="1656184" cy="12961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400" u="sng" dirty="0" smtClean="0">
                <a:solidFill>
                  <a:srgbClr val="002060"/>
                </a:solidFill>
              </a:rPr>
              <a:t>Птица-рыболов </a:t>
            </a:r>
            <a:br>
              <a:rPr lang="ru-RU" sz="5400" u="sng" dirty="0" smtClean="0">
                <a:solidFill>
                  <a:srgbClr val="002060"/>
                </a:solidFill>
              </a:rPr>
            </a:br>
            <a:r>
              <a:rPr lang="ru-RU" sz="5400" u="sng" dirty="0" smtClean="0">
                <a:solidFill>
                  <a:srgbClr val="C00000"/>
                </a:solidFill>
              </a:rPr>
              <a:t>баклан</a:t>
            </a:r>
            <a:endParaRPr lang="ru-RU" sz="5400" u="sng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76871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</a:rPr>
              <a:t>    Баклан прекрасно ныряет на глубину  до 5 м и плавает так быстро под водой, что от него трудно уйти самой ловкой рыбке. Каждая птица съедает в день  700-800 г рыбы.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933056"/>
            <a:ext cx="3024336" cy="22726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u="sng" dirty="0" smtClean="0">
                <a:solidFill>
                  <a:srgbClr val="002060"/>
                </a:solidFill>
              </a:rPr>
              <a:t>Птица-плотник</a:t>
            </a:r>
            <a:r>
              <a:rPr lang="ru-RU" sz="5300" u="sng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dirty="0" smtClean="0">
                <a:solidFill>
                  <a:srgbClr val="C00000"/>
                </a:solidFill>
              </a:rPr>
              <a:t>дятел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4000" b="1" dirty="0" smtClean="0">
                <a:solidFill>
                  <a:srgbClr val="002060"/>
                </a:solidFill>
              </a:rPr>
              <a:t>Дятлы долбят кору деревьев целыми часами, доставая оттуда насекомых, поэтому и говорят: «Заладил, как дятел» 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4" descr="http://www.yap.ru/uploads/post-3-1339253620499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3356992"/>
            <a:ext cx="2328233" cy="31146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u="sng" dirty="0" smtClean="0">
                <a:solidFill>
                  <a:srgbClr val="002060"/>
                </a:solidFill>
              </a:rPr>
              <a:t>Птица-строитель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000" b="1" dirty="0" smtClean="0">
                <a:solidFill>
                  <a:srgbClr val="C00000"/>
                </a:solidFill>
              </a:rPr>
              <a:t>ласточка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8686800" cy="240486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   Самым искусным строителем считают ласточку. Гнёзда </a:t>
            </a:r>
            <a:r>
              <a:rPr lang="ru-RU" sz="4000" b="1" dirty="0" err="1" smtClean="0">
                <a:solidFill>
                  <a:srgbClr val="002060"/>
                </a:solidFill>
              </a:rPr>
              <a:t>ласточек-саланган</a:t>
            </a:r>
            <a:r>
              <a:rPr lang="ru-RU" sz="4000" b="1" dirty="0" smtClean="0">
                <a:solidFill>
                  <a:srgbClr val="002060"/>
                </a:solidFill>
              </a:rPr>
              <a:t> съедобны. Из этих гнёзд варят суп.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http://zhaba.ru/_pics/ny4wo9rb9hazd2zu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789040"/>
            <a:ext cx="3104134" cy="258677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810344"/>
          </a:xfrm>
        </p:spPr>
        <p:txBody>
          <a:bodyPr>
            <a:normAutofit fontScale="90000"/>
          </a:bodyPr>
          <a:lstStyle/>
          <a:p>
            <a:r>
              <a:rPr lang="ru-RU" sz="5300" b="1" u="sng" dirty="0" smtClean="0">
                <a:solidFill>
                  <a:srgbClr val="002060"/>
                </a:solidFill>
              </a:rPr>
              <a:t>Птица-акробат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C00000"/>
                </a:solidFill>
              </a:rPr>
              <a:t>поползень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1"/>
            <a:ext cx="9144000" cy="197281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Поползень лазает по деревьям вниз головой.</a:t>
            </a: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8588" y="2809875"/>
            <a:ext cx="3729756" cy="364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5300" b="1" u="sng" dirty="0" smtClean="0">
                <a:solidFill>
                  <a:srgbClr val="002060"/>
                </a:solidFill>
              </a:rPr>
              <a:t>Пернатый солист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6700" b="1" dirty="0" smtClean="0">
                <a:solidFill>
                  <a:srgbClr val="C00000"/>
                </a:solidFill>
              </a:rPr>
              <a:t>соловей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6084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02060"/>
                </a:solidFill>
              </a:rPr>
              <a:t>    Об этой птице говорят:  «В лесном оркестре он первая скрипка – самая трепетная и самая звонкая»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3789040"/>
            <a:ext cx="3024336" cy="242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8000" b="1" u="sng" dirty="0" smtClean="0">
                <a:solidFill>
                  <a:srgbClr val="FF0000"/>
                </a:solidFill>
              </a:rPr>
              <a:t>БЕРЕГИТЕ ПТИЦ!</a:t>
            </a:r>
            <a:endParaRPr lang="ru-RU" sz="8000" b="1" u="sng" dirty="0">
              <a:solidFill>
                <a:srgbClr val="FF0000"/>
              </a:solidFill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2060848"/>
            <a:ext cx="5256584" cy="4297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219</Words>
  <Application>Microsoft Office PowerPoint</Application>
  <PresentationFormat>Экран (4:3)</PresentationFormat>
  <Paragraphs>40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Пернатые друзья</vt:lpstr>
      <vt:lpstr>Орнитология – наука о птицах.</vt:lpstr>
      <vt:lpstr>Слайд 3</vt:lpstr>
      <vt:lpstr>Слайд 4</vt:lpstr>
      <vt:lpstr>Загадки о птицах</vt:lpstr>
      <vt:lpstr>Слайд 6</vt:lpstr>
      <vt:lpstr>Слайд 7</vt:lpstr>
      <vt:lpstr>Слайд 8</vt:lpstr>
      <vt:lpstr>Слайд 9</vt:lpstr>
      <vt:lpstr>Слайд 10</vt:lpstr>
      <vt:lpstr>Слайд 11</vt:lpstr>
      <vt:lpstr>Птица-рыболов  баклан</vt:lpstr>
      <vt:lpstr>Птица-плотник  дятел</vt:lpstr>
      <vt:lpstr>Птица-строитель ласточка</vt:lpstr>
      <vt:lpstr>Птица-акробат поползень</vt:lpstr>
      <vt:lpstr>Пернатый солист соловей</vt:lpstr>
      <vt:lpstr>БЕРЕГИТЕ ПТИЦ!</vt:lpstr>
    </vt:vector>
  </TitlesOfParts>
  <Company>ООШ №10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Пернатые друзья</dc:title>
  <dc:creator>teacher</dc:creator>
  <cp:lastModifiedBy>teacher</cp:lastModifiedBy>
  <cp:revision>9</cp:revision>
  <dcterms:created xsi:type="dcterms:W3CDTF">2017-05-19T12:12:17Z</dcterms:created>
  <dcterms:modified xsi:type="dcterms:W3CDTF">2017-05-24T06:26:51Z</dcterms:modified>
</cp:coreProperties>
</file>