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The Week of Science.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н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3636" y="3857628"/>
            <a:ext cx="2705100" cy="1695450"/>
          </a:xfrm>
        </p:spPr>
      </p:pic>
      <p:pic>
        <p:nvPicPr>
          <p:cNvPr id="5" name="Рисунок 4" descr="н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357298"/>
            <a:ext cx="2355031" cy="1764000"/>
          </a:xfrm>
          <a:prstGeom prst="rect">
            <a:avLst/>
          </a:prstGeom>
        </p:spPr>
      </p:pic>
      <p:pic>
        <p:nvPicPr>
          <p:cNvPr id="6" name="Рисунок 5" descr="н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3857628"/>
            <a:ext cx="2628900" cy="1743075"/>
          </a:xfrm>
          <a:prstGeom prst="rect">
            <a:avLst/>
          </a:prstGeom>
        </p:spPr>
      </p:pic>
      <p:pic>
        <p:nvPicPr>
          <p:cNvPr id="7" name="Рисунок 6" descr="н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1357298"/>
            <a:ext cx="2619375" cy="1743075"/>
          </a:xfrm>
          <a:prstGeom prst="rect">
            <a:avLst/>
          </a:prstGeom>
        </p:spPr>
      </p:pic>
      <p:pic>
        <p:nvPicPr>
          <p:cNvPr id="8" name="Рисунок 7" descr="н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58" y="3786190"/>
            <a:ext cx="2533650" cy="1809750"/>
          </a:xfrm>
          <a:prstGeom prst="rect">
            <a:avLst/>
          </a:prstGeom>
        </p:spPr>
      </p:pic>
      <p:pic>
        <p:nvPicPr>
          <p:cNvPr id="9" name="Рисунок 8" descr="н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2198" y="1357298"/>
            <a:ext cx="2759016" cy="18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338" y="5929330"/>
            <a:ext cx="9069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 Петрова Т.Н., учитель английского языка средней школы № 5 г. Петрозаводска.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The Week of Science.</a:t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en-US" sz="3200" b="1" dirty="0" smtClean="0">
                <a:solidFill>
                  <a:srgbClr val="002060"/>
                </a:solidFill>
              </a:rPr>
              <a:t>Monday.     Biology.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5" descr="map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2529794" cy="270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14876" y="1857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 descr="н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1428736"/>
            <a:ext cx="1800000" cy="1800000"/>
          </a:xfrm>
          <a:prstGeom prst="rect">
            <a:avLst/>
          </a:prstGeom>
        </p:spPr>
      </p:pic>
      <p:pic>
        <p:nvPicPr>
          <p:cNvPr id="7" name="Рисунок 6" descr="н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1428736"/>
            <a:ext cx="2543175" cy="1800225"/>
          </a:xfrm>
          <a:prstGeom prst="rect">
            <a:avLst/>
          </a:prstGeom>
        </p:spPr>
      </p:pic>
      <p:pic>
        <p:nvPicPr>
          <p:cNvPr id="8" name="Рисунок 7" descr="н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3857628"/>
            <a:ext cx="1872000" cy="1872000"/>
          </a:xfrm>
          <a:prstGeom prst="rect">
            <a:avLst/>
          </a:prstGeom>
        </p:spPr>
      </p:pic>
      <p:pic>
        <p:nvPicPr>
          <p:cNvPr id="9" name="Рисунок 8" descr="у1 (2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82" y="3857628"/>
            <a:ext cx="1724744" cy="190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2844" y="4214818"/>
            <a:ext cx="334014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The United Kingdom 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of Great Britain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and Northern Ireland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68" y="3286124"/>
            <a:ext cx="2157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rose, England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5074" y="3286124"/>
            <a:ext cx="2497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thistle, Scotland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868" y="5857892"/>
            <a:ext cx="2331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daffodil, a leek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Wales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00826" y="5857892"/>
            <a:ext cx="2332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shamrock, 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Northern Ireland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More flowers ….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н1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285860"/>
            <a:ext cx="2883712" cy="2160000"/>
          </a:xfrm>
        </p:spPr>
      </p:pic>
      <p:pic>
        <p:nvPicPr>
          <p:cNvPr id="5" name="Рисунок 4" descr="н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1357298"/>
            <a:ext cx="1800000" cy="1800000"/>
          </a:xfrm>
          <a:prstGeom prst="rect">
            <a:avLst/>
          </a:prstGeom>
        </p:spPr>
      </p:pic>
      <p:pic>
        <p:nvPicPr>
          <p:cNvPr id="6" name="Рисунок 5" descr="н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1357298"/>
            <a:ext cx="2095500" cy="1571625"/>
          </a:xfrm>
          <a:prstGeom prst="rect">
            <a:avLst/>
          </a:prstGeom>
        </p:spPr>
      </p:pic>
      <p:pic>
        <p:nvPicPr>
          <p:cNvPr id="7" name="Рисунок 6" descr="н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4429132"/>
            <a:ext cx="2208000" cy="1656000"/>
          </a:xfrm>
          <a:prstGeom prst="rect">
            <a:avLst/>
          </a:prstGeom>
        </p:spPr>
      </p:pic>
      <p:pic>
        <p:nvPicPr>
          <p:cNvPr id="8" name="Рисунок 7" descr="н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80" y="4357694"/>
            <a:ext cx="1916130" cy="216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14810" y="3214686"/>
            <a:ext cx="988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rose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3372" y="3571876"/>
            <a:ext cx="1254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USA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6578" y="3071810"/>
            <a:ext cx="123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maple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16" y="3500438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Canada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488" y="4429132"/>
            <a:ext cx="2034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Golden Wattle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0364" y="5143512"/>
            <a:ext cx="1320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Australia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29520" y="4357694"/>
            <a:ext cx="1134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Kowhai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9520" y="5000636"/>
            <a:ext cx="11930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New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Zealand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And more flowers …..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н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6578" y="3571876"/>
            <a:ext cx="1617628" cy="2160000"/>
          </a:xfrm>
        </p:spPr>
      </p:pic>
      <p:pic>
        <p:nvPicPr>
          <p:cNvPr id="5" name="Рисунок 4" descr="н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1071546"/>
            <a:ext cx="1920000" cy="1440000"/>
          </a:xfrm>
          <a:prstGeom prst="rect">
            <a:avLst/>
          </a:prstGeom>
        </p:spPr>
      </p:pic>
      <p:pic>
        <p:nvPicPr>
          <p:cNvPr id="7" name="Рисунок 6" descr="н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6" y="3714752"/>
            <a:ext cx="1405590" cy="1872000"/>
          </a:xfrm>
          <a:prstGeom prst="rect">
            <a:avLst/>
          </a:prstGeom>
        </p:spPr>
      </p:pic>
      <p:pic>
        <p:nvPicPr>
          <p:cNvPr id="8" name="Рисунок 7" descr="н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058" y="1071546"/>
            <a:ext cx="1568317" cy="1440000"/>
          </a:xfrm>
          <a:prstGeom prst="rect">
            <a:avLst/>
          </a:prstGeom>
        </p:spPr>
      </p:pic>
      <p:pic>
        <p:nvPicPr>
          <p:cNvPr id="9" name="Рисунок 8" descr="н1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3714752"/>
            <a:ext cx="2484000" cy="1391040"/>
          </a:xfrm>
          <a:prstGeom prst="rect">
            <a:avLst/>
          </a:prstGeom>
        </p:spPr>
      </p:pic>
      <p:pic>
        <p:nvPicPr>
          <p:cNvPr id="10" name="Рисунок 9" descr="н1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596" y="1142984"/>
            <a:ext cx="2310507" cy="144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42976" y="2643182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iris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662" y="3071810"/>
            <a:ext cx="1019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France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6248" y="2643182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lotus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6248" y="3071810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India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29454" y="2571744"/>
            <a:ext cx="1399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carnation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29454" y="3000372"/>
            <a:ext cx="1258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Portugal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472" y="5214950"/>
            <a:ext cx="2263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chrysanthemum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2976" y="5715016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Japan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14744" y="5715016"/>
            <a:ext cx="232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Lily-of-the-valley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43372" y="6143644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Finland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16" y="5786454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chamomile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43768" y="614364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Russia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The Week of Science.    Tuesday.  Languages.</a:t>
            </a:r>
            <a:br>
              <a:rPr lang="en-US" sz="2800" b="1" dirty="0" smtClean="0">
                <a:solidFill>
                  <a:srgbClr val="00206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Borrowed Words. English ----- Greek, Latin, French, German, Italian, Spanish.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maximum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democracy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sonnet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veto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phobia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fresco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major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poem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violin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agenda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drama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piano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video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monarchy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volcano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de facto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history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casino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de jure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geography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pasta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et cetera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idea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mafia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0100" y="6072206"/>
            <a:ext cx="917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Latin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4" y="6143644"/>
            <a:ext cx="944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Greek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5140" y="6143644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talian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English ----- French, German, Spanish.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928670"/>
          <a:ext cx="8229600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???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banana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souvenir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kindergarten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potato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empire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poltergeist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rodeo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victory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ersatz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chocolate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dinner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blitz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tomato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saint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wolfram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vanilla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beef, pork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fest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2060"/>
                          </a:solidFill>
                        </a:rPr>
                        <a:t>to roast, to fry, to boil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0100" y="5214950"/>
            <a:ext cx="1340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Spanish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7620" y="5214950"/>
            <a:ext cx="119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French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0826" y="5214950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German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6000768"/>
            <a:ext cx="8500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</a:rPr>
              <a:t>Rouble</a:t>
            </a:r>
            <a:r>
              <a:rPr lang="en-US" sz="2400" b="1" dirty="0" smtClean="0">
                <a:solidFill>
                  <a:srgbClr val="002060"/>
                </a:solidFill>
              </a:rPr>
              <a:t>, samovar, dacha, glasnost, KGB, sputnik, borsch, </a:t>
            </a:r>
            <a:r>
              <a:rPr lang="en-US" sz="2400" b="1" dirty="0" err="1" smtClean="0">
                <a:solidFill>
                  <a:srgbClr val="002060"/>
                </a:solidFill>
              </a:rPr>
              <a:t>pirozhki</a:t>
            </a:r>
            <a:r>
              <a:rPr lang="en-US" sz="2400" b="1" dirty="0" smtClean="0">
                <a:solidFill>
                  <a:srgbClr val="002060"/>
                </a:solidFill>
              </a:rPr>
              <a:t>. 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Wednesday. Art.  Famous Paintings.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к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857232"/>
            <a:ext cx="1752600" cy="2609850"/>
          </a:xfrm>
        </p:spPr>
      </p:pic>
      <p:pic>
        <p:nvPicPr>
          <p:cNvPr id="5" name="Рисунок 4" descr="к1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5000636"/>
            <a:ext cx="2266868" cy="1512000"/>
          </a:xfrm>
          <a:prstGeom prst="rect">
            <a:avLst/>
          </a:prstGeom>
        </p:spPr>
      </p:pic>
      <p:pic>
        <p:nvPicPr>
          <p:cNvPr id="6" name="Рисунок 5" descr="к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785794"/>
            <a:ext cx="2946676" cy="2412000"/>
          </a:xfrm>
          <a:prstGeom prst="rect">
            <a:avLst/>
          </a:prstGeom>
        </p:spPr>
      </p:pic>
      <p:pic>
        <p:nvPicPr>
          <p:cNvPr id="7" name="Рисунок 6" descr="к2-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934" y="4500570"/>
            <a:ext cx="1357322" cy="2205648"/>
          </a:xfrm>
          <a:prstGeom prst="rect">
            <a:avLst/>
          </a:prstGeom>
        </p:spPr>
      </p:pic>
      <p:pic>
        <p:nvPicPr>
          <p:cNvPr id="8" name="Рисунок 7" descr="к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9454" y="928670"/>
            <a:ext cx="1881454" cy="2376000"/>
          </a:xfrm>
          <a:prstGeom prst="rect">
            <a:avLst/>
          </a:prstGeom>
        </p:spPr>
      </p:pic>
      <p:pic>
        <p:nvPicPr>
          <p:cNvPr id="9" name="Рисунок 8" descr="к3-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68" y="4857760"/>
            <a:ext cx="1800000" cy="18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571876"/>
            <a:ext cx="2315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Mona Lisa, 1503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429132"/>
            <a:ext cx="317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Leonardo </a:t>
            </a:r>
            <a:r>
              <a:rPr lang="en-US" sz="2400" b="1" dirty="0" err="1" smtClean="0">
                <a:solidFill>
                  <a:srgbClr val="002060"/>
                </a:solidFill>
              </a:rPr>
              <a:t>da</a:t>
            </a:r>
            <a:r>
              <a:rPr lang="en-US" sz="2400" b="1" dirty="0" smtClean="0">
                <a:solidFill>
                  <a:srgbClr val="002060"/>
                </a:solidFill>
              </a:rPr>
              <a:t> Vinci, Italy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678" y="3143248"/>
            <a:ext cx="2800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Rising Sun, 1872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8926" y="3857628"/>
            <a:ext cx="3798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Oscar-Claude Monet, France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5108" y="3429000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Sunflowers,1888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34339" y="4071942"/>
            <a:ext cx="2509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Vincent van Gogh,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Netherlands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Famous Paintings.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к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785794"/>
            <a:ext cx="2741759" cy="1728000"/>
          </a:xfrm>
        </p:spPr>
      </p:pic>
      <p:pic>
        <p:nvPicPr>
          <p:cNvPr id="5" name="Рисунок 4" descr="к4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785794"/>
            <a:ext cx="1705054" cy="1872000"/>
          </a:xfrm>
          <a:prstGeom prst="rect">
            <a:avLst/>
          </a:prstGeom>
        </p:spPr>
      </p:pic>
      <p:pic>
        <p:nvPicPr>
          <p:cNvPr id="6" name="Рисунок 5" descr="к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714620"/>
            <a:ext cx="2457450" cy="1857375"/>
          </a:xfrm>
          <a:prstGeom prst="rect">
            <a:avLst/>
          </a:prstGeom>
        </p:spPr>
      </p:pic>
      <p:pic>
        <p:nvPicPr>
          <p:cNvPr id="7" name="Рисунок 6" descr="к5-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68" y="2928934"/>
            <a:ext cx="1298576" cy="1800000"/>
          </a:xfrm>
          <a:prstGeom prst="rect">
            <a:avLst/>
          </a:prstGeom>
        </p:spPr>
      </p:pic>
      <p:pic>
        <p:nvPicPr>
          <p:cNvPr id="8" name="Рисунок 7" descr="к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48" y="4714884"/>
            <a:ext cx="1792000" cy="1800000"/>
          </a:xfrm>
          <a:prstGeom prst="rect">
            <a:avLst/>
          </a:prstGeom>
        </p:spPr>
      </p:pic>
      <p:pic>
        <p:nvPicPr>
          <p:cNvPr id="9" name="Рисунок 8" descr="к6-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43768" y="4857760"/>
            <a:ext cx="1292575" cy="180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71802" y="928670"/>
            <a:ext cx="307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Ninth Wave, 1850.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2" y="2071678"/>
            <a:ext cx="1860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Ivan </a:t>
            </a:r>
            <a:r>
              <a:rPr lang="en-US" sz="2000" b="1" dirty="0" err="1" smtClean="0">
                <a:solidFill>
                  <a:srgbClr val="002060"/>
                </a:solidFill>
              </a:rPr>
              <a:t>Aivazovsky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71802" y="2786058"/>
            <a:ext cx="3324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Morning in the Pine 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Forest, 1889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4942" y="3929066"/>
            <a:ext cx="1580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Ivan </a:t>
            </a:r>
            <a:r>
              <a:rPr lang="en-US" sz="2000" b="1" dirty="0" err="1" smtClean="0">
                <a:solidFill>
                  <a:srgbClr val="002060"/>
                </a:solidFill>
              </a:rPr>
              <a:t>Shishkin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488" y="4786322"/>
            <a:ext cx="3132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Black Square, 1915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57752" y="6000768"/>
            <a:ext cx="2005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002060"/>
                </a:solidFill>
              </a:rPr>
              <a:t>Kazimir</a:t>
            </a:r>
            <a:r>
              <a:rPr lang="en-US" sz="2000" b="1" dirty="0" smtClean="0">
                <a:solidFill>
                  <a:srgbClr val="002060"/>
                </a:solidFill>
              </a:rPr>
              <a:t> Malevich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002060"/>
                </a:solidFill>
              </a:rPr>
              <a:t>Thursday.  </a:t>
            </a:r>
            <a:r>
              <a:rPr lang="en-US" sz="2400" b="1" dirty="0" err="1" smtClean="0">
                <a:solidFill>
                  <a:srgbClr val="002060"/>
                </a:solidFill>
              </a:rPr>
              <a:t>Maths</a:t>
            </a:r>
            <a:r>
              <a:rPr lang="en-US" sz="2400" b="1" dirty="0" smtClean="0">
                <a:solidFill>
                  <a:srgbClr val="002060"/>
                </a:solidFill>
              </a:rPr>
              <a:t>, Computing.</a:t>
            </a:r>
            <a:br>
              <a:rPr lang="en-US" sz="2400" b="1" dirty="0" smtClean="0">
                <a:solidFill>
                  <a:srgbClr val="00206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The Parts of a Computer.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кк-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785926"/>
            <a:ext cx="6883814" cy="4860000"/>
          </a:xfrm>
        </p:spPr>
      </p:pic>
      <p:pic>
        <p:nvPicPr>
          <p:cNvPr id="5" name="Рисунок 4" descr="кк-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0"/>
            <a:ext cx="2295525" cy="1990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Friday. History, Social Studies.</a:t>
            </a:r>
            <a:br>
              <a:rPr lang="en-US" sz="2800" b="1" dirty="0" smtClean="0">
                <a:solidFill>
                  <a:srgbClr val="00206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The American Presidents.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пр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1692000" cy="1692000"/>
          </a:xfrm>
        </p:spPr>
      </p:pic>
      <p:pic>
        <p:nvPicPr>
          <p:cNvPr id="5" name="Рисунок 4" descr="пр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1428736"/>
            <a:ext cx="1467475" cy="1800000"/>
          </a:xfrm>
          <a:prstGeom prst="rect">
            <a:avLst/>
          </a:prstGeom>
        </p:spPr>
      </p:pic>
      <p:pic>
        <p:nvPicPr>
          <p:cNvPr id="6" name="Рисунок 5" descr="пр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1428736"/>
            <a:ext cx="1800000" cy="1800000"/>
          </a:xfrm>
          <a:prstGeom prst="rect">
            <a:avLst/>
          </a:prstGeom>
        </p:spPr>
      </p:pic>
      <p:pic>
        <p:nvPicPr>
          <p:cNvPr id="7" name="Рисунок 6" descr="пр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1428736"/>
            <a:ext cx="1513475" cy="1800000"/>
          </a:xfrm>
          <a:prstGeom prst="rect">
            <a:avLst/>
          </a:prstGeom>
        </p:spPr>
      </p:pic>
      <p:pic>
        <p:nvPicPr>
          <p:cNvPr id="8" name="Рисунок 7" descr="пр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9520" y="142852"/>
            <a:ext cx="1568556" cy="169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4282" y="3286124"/>
            <a:ext cx="70998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Where do the American Presidents live and work?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Who was the first American President?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Which President abolished slavery in the country?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Who was the President during WWII?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How many presidents were there in the USA?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When do the elections of the US President take place?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572140"/>
            <a:ext cx="2647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In the White House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143644"/>
            <a:ext cx="3545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G. Washington, 1732-1799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00364" y="5643578"/>
            <a:ext cx="2913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A. Lincoln, 1809-1865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14744" y="6215082"/>
            <a:ext cx="360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F. D. Roosevelt, 1882-1945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15338" y="492919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44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75788" y="5429264"/>
            <a:ext cx="2368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On the first Tuesday 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of November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Thank you for attention.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н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1857364"/>
            <a:ext cx="2940597" cy="27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342</Words>
  <PresentationFormat>Экран (4:3)</PresentationFormat>
  <Paragraphs>125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The Week of Science.</vt:lpstr>
      <vt:lpstr>The Week of Science. Monday.     Biology.</vt:lpstr>
      <vt:lpstr>More flowers ….</vt:lpstr>
      <vt:lpstr>And more flowers …..</vt:lpstr>
      <vt:lpstr>The Week of Science.    Tuesday.  Languages. Borrowed Words. English ----- Greek, Latin, French, German, Italian, Spanish. </vt:lpstr>
      <vt:lpstr>English ----- French, German, Spanish.</vt:lpstr>
      <vt:lpstr>Wednesday. Art.  Famous Paintings.</vt:lpstr>
      <vt:lpstr>Famous Paintings.</vt:lpstr>
      <vt:lpstr>Thursday.  Maths, Computing. The Parts of a Computer.</vt:lpstr>
      <vt:lpstr>Friday. History, Social Studies. The American Presidents.</vt:lpstr>
      <vt:lpstr>Thank you for attention.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week of Science. Monday.     Biology.</dc:title>
  <dc:creator>Татьяна</dc:creator>
  <cp:lastModifiedBy>Татьяна</cp:lastModifiedBy>
  <cp:revision>62</cp:revision>
  <dcterms:created xsi:type="dcterms:W3CDTF">2020-10-25T15:50:24Z</dcterms:created>
  <dcterms:modified xsi:type="dcterms:W3CDTF">2020-10-27T20:57:03Z</dcterms:modified>
</cp:coreProperties>
</file>