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9" r:id="rId16"/>
    <p:sldId id="280" r:id="rId17"/>
    <p:sldId id="281" r:id="rId18"/>
    <p:sldId id="273" r:id="rId19"/>
    <p:sldId id="274" r:id="rId20"/>
    <p:sldId id="275" r:id="rId21"/>
    <p:sldId id="276" r:id="rId22"/>
    <p:sldId id="278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3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45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132856"/>
            <a:ext cx="648072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4148138"/>
            <a:ext cx="6227763" cy="100806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6699FF"/>
              </a:solidFill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3860800"/>
            <a:ext cx="6048375" cy="1109663"/>
          </a:xfr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4721225"/>
            <a:ext cx="6048375" cy="696913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53670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25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80711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64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130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0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448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600161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07841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327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762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984375"/>
            <a:ext cx="6553200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76338" y="2492375"/>
            <a:ext cx="7643812" cy="3959225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5888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984375"/>
            <a:ext cx="6553200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806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984375"/>
            <a:ext cx="6553200" cy="508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73650" y="2492375"/>
            <a:ext cx="3746500" cy="19034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73650" y="4548188"/>
            <a:ext cx="3746500" cy="19034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671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Science-colours-experiment-1000x750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>
            <a:off x="0" y="4023066"/>
            <a:ext cx="3779912" cy="2834934"/>
          </a:xfrm>
          <a:prstGeom prst="rect">
            <a:avLst/>
          </a:prstGeom>
        </p:spPr>
      </p:pic>
      <p:pic>
        <p:nvPicPr>
          <p:cNvPr id="7" name="Рисунок 6" descr="tothpaste_tothbrush1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tretch>
            <a:fillRect/>
          </a:stretch>
        </p:blipFill>
        <p:spPr>
          <a:xfrm flipH="1">
            <a:off x="5292080" y="4037982"/>
            <a:ext cx="3693790" cy="269119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F7EDB-08AE-4E70-9E66-447265099200}" type="datetimeFigureOut">
              <a:rPr lang="ru-RU" smtClean="0"/>
              <a:pPr/>
              <a:t>01.11.2020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7E7B3-4D23-4A46-BB47-C3409ED226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амка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65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188640"/>
            <a:ext cx="8784976" cy="6480720"/>
          </a:xfrm>
          <a:prstGeom prst="roundRect">
            <a:avLst/>
          </a:prstGeom>
          <a:blipFill dpi="0" rotWithShape="1">
            <a:blip r:embed="rId16" cstate="print">
              <a:alphaModFix amt="40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5516563"/>
            <a:ext cx="9144000" cy="1341437"/>
          </a:xfrm>
          <a:prstGeom prst="rect">
            <a:avLst/>
          </a:prstGeom>
          <a:gradFill rotWithShape="1">
            <a:gsLst>
              <a:gs pos="0">
                <a:srgbClr val="765E2F">
                  <a:alpha val="0"/>
                </a:srgbClr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k-UA" altLang="ru-RU" smtClean="0">
              <a:solidFill>
                <a:srgbClr val="4D4D4D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2972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8136904" cy="2376264"/>
          </a:xfrm>
        </p:spPr>
        <p:txBody>
          <a:bodyPr>
            <a:prstTxWarp prst="textStop">
              <a:avLst/>
            </a:prstTxWarp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15000"/>
              </a:lnSpc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 Tj"/>
                <a:ea typeface="Calibri"/>
                <a:cs typeface="Times New Roman"/>
              </a:rPr>
              <a:t>ТАТБИЌИ  МУНОСИБАТИ  БОСАЛОЊИЯТ  ДАР  ТАЪЛИМИ ФАННИ ХИМИЯИ </a:t>
            </a:r>
            <a:r>
              <a:rPr lang="ru-RU" b="1" dirty="0" smtClean="0">
                <a:solidFill>
                  <a:srgbClr val="FF0000"/>
                </a:solidFill>
                <a:latin typeface="Times New Roman Tj"/>
                <a:ea typeface="Calibri"/>
                <a:cs typeface="Times New Roman"/>
              </a:rPr>
              <a:t>ОРГАНИКЇ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403648" y="4149080"/>
            <a:ext cx="6400800" cy="201622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Зумратов А.Х. </a:t>
            </a:r>
            <a:r>
              <a:rPr lang="ru-RU" sz="2400" b="1" dirty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- </a:t>
            </a:r>
            <a:r>
              <a:rPr lang="ru-RU" sz="2400" b="1" i="1" dirty="0" err="1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омўзгори</a:t>
            </a:r>
            <a:r>
              <a:rPr lang="ru-RU" sz="2400" b="1" i="1" dirty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b="1" i="1" dirty="0" err="1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фанни</a:t>
            </a:r>
            <a:r>
              <a:rPr lang="ru-RU" sz="2400" b="1" i="1" dirty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  <a:endParaRPr lang="ru-RU" sz="2400" b="1" i="1" dirty="0" smtClean="0">
              <a:solidFill>
                <a:srgbClr val="3333FF"/>
              </a:solidFill>
              <a:latin typeface="Times New Roman Tj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химияи</a:t>
            </a:r>
            <a:r>
              <a:rPr lang="ru-RU" sz="2400" b="1" i="1" dirty="0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b="1" i="1" dirty="0" err="1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литсейи</a:t>
            </a:r>
            <a:r>
              <a:rPr lang="ru-RU" sz="2400" b="1" i="1" dirty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№</a:t>
            </a:r>
            <a:r>
              <a:rPr lang="ru-RU" sz="2400" b="1" i="1" dirty="0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3 </a:t>
            </a:r>
            <a:r>
              <a:rPr lang="ru-RU" sz="2400" b="1" i="1" dirty="0" err="1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400" b="1" i="1" dirty="0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хонандагони</a:t>
            </a:r>
            <a:r>
              <a:rPr lang="ru-RU" sz="2400" b="1" i="1" dirty="0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b="1" i="1" dirty="0" err="1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болаёќати</a:t>
            </a:r>
            <a:r>
              <a:rPr lang="ru-RU" sz="2400" b="1" i="1" dirty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  <a:endParaRPr lang="ru-RU" sz="2400" b="1" i="1" dirty="0" smtClean="0">
              <a:solidFill>
                <a:srgbClr val="3333FF"/>
              </a:solidFill>
              <a:latin typeface="Times New Roman Tj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err="1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шањри</a:t>
            </a:r>
            <a:r>
              <a:rPr lang="ru-RU" sz="2400" b="1" i="1" dirty="0" smtClean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b="1" i="1" dirty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Душанбе</a:t>
            </a:r>
            <a:r>
              <a:rPr lang="ru-RU" sz="2400" b="1" dirty="0">
                <a:solidFill>
                  <a:srgbClr val="3333FF"/>
                </a:solidFill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784976" cy="6012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Салоњиятнокї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ё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муносибати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босалоњият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муносибатро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нисбат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дигар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карда,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хонандаро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дар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маркази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фаъолият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ќарор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медињад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Агар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дар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системаи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анъанавї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маркази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диќќат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(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таваљљуњ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)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устод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бошад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пас дар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муносибати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босалоњият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маркази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таваљљуњ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Устод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дар  ин  система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наќши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роњнаморо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(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роњбаладро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)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мебозад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ба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њалли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мушкилот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роњ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нишон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медињад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Мушкилотро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худи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гурўњњои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дунафара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ё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гурўњњои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хурди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иборат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аз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чанд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нафар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(3-5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нафар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)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маслињат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ёрии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њамдигар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мекунанд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ё  ба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муаммоњо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љавоб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меёбанд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Дурустии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њалли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мушкилот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ё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њалли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муаммоњо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њангоми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табодули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назар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байни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аъзоёни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гурўњ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байни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гурўњњо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иштирок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роњнамоии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устод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мешавад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Дарси каучук\IMG_20191122_1018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15" r="13710" b="16774"/>
          <a:stretch/>
        </p:blipFill>
        <p:spPr bwMode="auto">
          <a:xfrm>
            <a:off x="1115616" y="2420888"/>
            <a:ext cx="7890387" cy="432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Дарси каучук\IMG_20191122_10073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 t="30322" r="9355"/>
          <a:stretch/>
        </p:blipFill>
        <p:spPr bwMode="auto">
          <a:xfrm>
            <a:off x="118766" y="188640"/>
            <a:ext cx="5843316" cy="354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48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78236"/>
            <a:ext cx="4680520" cy="5947927"/>
          </a:xfrm>
        </p:spPr>
        <p:txBody>
          <a:bodyPr>
            <a:noAutofit/>
          </a:bodyPr>
          <a:lstStyle/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Фанни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химияи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органик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пайваста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карбон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сохт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табдилоти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меом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Барои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чу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уртар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хтан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ташаккул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ёфтани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фикр-ронии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манти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доир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ба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як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мавз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ъ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масъалањо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машќњо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маводди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иловаг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овардан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зарур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мебошад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худназораткун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зиши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муста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илонаи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бошад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масъала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маш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қҳ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низ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овардан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манфиат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хол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нест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538736" cy="586551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2016\Desktop\Суруд\1_img_khimiyai_organiki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31" y="260648"/>
            <a:ext cx="4231405" cy="634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73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3609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охири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як  боб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ало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амандии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байни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синф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пайваста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шакли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дода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шудааст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бояд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муодилаи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реаксияи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як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ало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амандиро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тартиб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дода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шароити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гузаштани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нишон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дињанд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Алоќамандии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байни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пайваст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идаи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расм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ое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истифодабарии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синф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ало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идаро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тасвир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менамоянд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гардидааст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Вале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мазмуни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дарс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тарзи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ташкили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ъ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вобаста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аст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Таълими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химияи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усул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лексия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усули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фаъол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кардани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масъала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озмоиш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исоб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мушо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ида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ченкун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саволу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авоб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мубо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озмоиш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амал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омехта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гузаронида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мешавад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  <p:pic>
        <p:nvPicPr>
          <p:cNvPr id="3074" name="Picture 2" descr="C:\Users\2016\Desktop\Суруд\ЦТ-2006-по-химии.-Часть-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56992"/>
            <a:ext cx="4752528" cy="340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85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936104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1. БО УСУЛИ «АНГЕЗИШИ ЗЕ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Н»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928992" cy="4857403"/>
          </a:xfrm>
        </p:spPr>
        <p:txBody>
          <a:bodyPr>
            <a:noAutofit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згор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воситаи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усул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истифода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савол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зер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омада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фикру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андеша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хонандагонро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шунида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тах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синф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менависад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авоб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гардонидан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1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ё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2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додан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Намунаи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химияи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чист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Пайваста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айриорганик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чї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фар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доранд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Химияи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аёти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омеа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амият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дорад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lvl="0" indent="0" algn="just">
              <a:buNone/>
            </a:pP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ангоми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супориш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омўзгор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тара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иёти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саноат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аввал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асри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XIX,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вазифа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мушаххас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назди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илм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мухталиф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умла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химияи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назарияи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виталистии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Я.Бертселиус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назарияи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радикал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назарияи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хел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таълимоти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атому  молекула,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пайдоиши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маф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ум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бораи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валентнок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муайян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шудани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чорвалентнокии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атоми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карбон,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амчун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замина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пайдоиши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назарияи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сохти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химиявии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пайваста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су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бат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ташкил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мекунад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lvl="0" indent="0" algn="just">
              <a:buNone/>
            </a:pP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Баъд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аз он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згор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тахтаи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синф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рмулаи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пайваста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органикиро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мувофи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ияти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назарияи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радикал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хел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тасвир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менамояд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929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2. БО РОЊИ САВОЛУ ЉАВОБ</a:t>
            </a:r>
            <a:endParaRPr lang="ru-RU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980728"/>
            <a:ext cx="5112568" cy="5760640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воситаи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згор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ққ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ати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нандагонро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ба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маш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улият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алб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намуда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дониши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он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арзёб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менамояд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Пас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шунидани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авоби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згор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авоб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пурра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месозад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5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Намунаи</a:t>
            </a:r>
            <a:r>
              <a:rPr lang="ru-RU" sz="5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</a:t>
            </a:r>
            <a:r>
              <a:rPr lang="ru-RU" sz="5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lnSpc>
                <a:spcPct val="120000"/>
              </a:lnSpc>
              <a:buFont typeface="Symbol"/>
              <a:buChar char=""/>
            </a:pP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Маф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ум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формулаи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умум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атори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омолог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фар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омолог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омолог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маъно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доранд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    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lnSpc>
                <a:spcPct val="120000"/>
              </a:lnSpc>
              <a:buFont typeface="Symbol"/>
              <a:buChar char=""/>
            </a:pP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“Изомер”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“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омолог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”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якдигар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фар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доранд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 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lnSpc>
                <a:spcPct val="120000"/>
              </a:lnSpc>
              <a:buFont typeface="Symbol"/>
              <a:buChar char=""/>
            </a:pP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чист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  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lnSpc>
                <a:spcPct val="120000"/>
              </a:lnSpc>
              <a:buFont typeface="Symbol"/>
              <a:buChar char=""/>
            </a:pP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Принсип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номгузории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ИЮПАК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кадом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оянд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  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lnSpc>
                <a:spcPct val="120000"/>
              </a:lnSpc>
              <a:buFont typeface="Symbol"/>
              <a:buChar char=""/>
            </a:pP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Атоми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карбони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якума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дуюма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сеюма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чорума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аз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якдигар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фар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доранд</a:t>
            </a:r>
            <a:r>
              <a:rPr lang="ru-RU" sz="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122" name="Picture 2" descr="C:\Users\2016\Desktop\Суруд\учите-ь-химии-на-к-ассе-4514896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35634"/>
            <a:ext cx="3955719" cy="530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9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93610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3. БО РОЊИ ТАШКИЛИ СУЊБАТ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7504" y="1052736"/>
            <a:ext cx="9036496" cy="561662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ангоми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супориш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омўзгор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доир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оксидшавии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атоми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карбон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пайваста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органик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тартиб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додани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муодилаи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реаксияи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оксиду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бар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ароршавии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карбо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идроген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аднок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усули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баланси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электрон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тартиби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муайян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кардани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суммаи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электрон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додашудаи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Tj"/>
              <a:ea typeface="Calibri"/>
              <a:cs typeface="Times New Roman Tj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атом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карбон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ангоми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Tj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хтани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карбо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идроген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-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аднок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-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гон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батташкил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мекунад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                                  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Баъд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аз он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згор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Tj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тахтаи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синф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схемаи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Tj"/>
              <a:ea typeface="Calibri"/>
              <a:cs typeface="Times New Roman Tj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реаксия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оксиду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бар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ароршавии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Tj"/>
              <a:ea typeface="Calibri"/>
              <a:cs typeface="Times New Roman Tj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карбо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идроген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аднок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</a:t>
            </a: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усули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баланси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электрон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                                                                               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мансуб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бударо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тасвир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менамояд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r>
              <a:rPr lang="ru-RU" sz="2000" dirty="0">
                <a:latin typeface="Times New Roman Tj"/>
                <a:ea typeface="Calibri"/>
                <a:cs typeface="Times New Roman"/>
              </a:rPr>
              <a:t> </a:t>
            </a:r>
            <a:r>
              <a:rPr lang="ru-RU" sz="2000" dirty="0" smtClean="0">
                <a:latin typeface="Times New Roman Tj"/>
                <a:ea typeface="Calibri"/>
                <a:cs typeface="Times New Roman"/>
              </a:rPr>
              <a:t>                             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6147" name="Picture 3" descr="H:\Дарси кушоди Наххо\20191227_11235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9" r="11451"/>
          <a:stretch/>
        </p:blipFill>
        <p:spPr bwMode="auto">
          <a:xfrm>
            <a:off x="251520" y="2492896"/>
            <a:ext cx="499494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3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4. БО РОЊИ ГУРЎЊБАНДЇ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980728"/>
            <a:ext cx="4896544" cy="5760640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Кор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вара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супоришдор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гур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Хонандагонро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гур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удо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Аз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он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иш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матн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кор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кунанд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йи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матн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гур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чунин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супориш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4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5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5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</a:t>
            </a:r>
            <a:r>
              <a:rPr lang="ru-RU" sz="5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</a:t>
            </a:r>
            <a:endParaRPr lang="ru-RU" sz="4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</a:t>
            </a: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</a:t>
            </a: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1  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«ТАБИ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Ї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»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Полимери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2-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метил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-1,3-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бутадиен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  (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изопрен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)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удани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каучуи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таби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сохти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муназзам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доштани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онро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шар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таври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шав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тасвир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 </a:t>
            </a:r>
            <a:endParaRPr lang="ru-RU" sz="4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</a:t>
            </a: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</a:t>
            </a: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2 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«СИНТЕЗ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Ї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»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Усули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синтезии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осил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кардани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каучук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хосият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физикии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вул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ониши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каучукро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фа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монад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реаксия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онро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нависед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   </a:t>
            </a:r>
            <a:endParaRPr lang="ru-RU" sz="4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</a:t>
            </a: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</a:t>
            </a:r>
            <a:r>
              <a:rPr lang="ru-RU" sz="5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3 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«БУТА</a:t>
            </a:r>
            <a:r>
              <a:rPr lang="ru-R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ДИЕН».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Навъ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гуногуни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каучу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(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каучуи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дивинил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изопрен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хлоропрен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бутадиению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стирол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дивинилнитрил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)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истифодабарии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шар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формулаи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5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нависед</a:t>
            </a:r>
            <a:r>
              <a:rPr lang="ru-RU" sz="5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4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8064" y="1600200"/>
            <a:ext cx="3538736" cy="4525963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pic>
        <p:nvPicPr>
          <p:cNvPr id="7170" name="Picture 2" descr="H:\Дарси каучук\IMG_20191122_1007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95" r="30645"/>
          <a:stretch/>
        </p:blipFill>
        <p:spPr bwMode="auto">
          <a:xfrm>
            <a:off x="5249609" y="1124744"/>
            <a:ext cx="3820570" cy="254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H:\Дарси каучук\IMG_20191122_1007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1" t="46882" r="9193"/>
          <a:stretch/>
        </p:blipFill>
        <p:spPr bwMode="auto">
          <a:xfrm>
            <a:off x="5220072" y="4005064"/>
            <a:ext cx="381444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99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5. БО РОЊИ ЊАЛЛИ МАСЪАЛАЊОИ ОЗМОИШЇ ВА ЊИСОБЇ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388296" cy="5256584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Кор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вариант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сан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ишии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хатт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гур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Аз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иш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доир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ба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маводди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алли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масъала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кор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кунанд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ба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ӯҳҳ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чунин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супориш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Symbol"/>
              <a:buChar char=""/>
            </a:pP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Маводди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алли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масъала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боди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ққ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ат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мазмуни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шинос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шавед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; 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Symbol"/>
              <a:buChar char=""/>
            </a:pP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Баробарии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реаксия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химиявии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ин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равандро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тартиб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;  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buFont typeface="Symbol"/>
              <a:buChar char=""/>
            </a:pP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Оид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рои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кор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исобот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пешни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намоед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Коратонро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муарриф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муаррифии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исобот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байни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окимарониро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ро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монед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ой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ое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маълумоти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им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дорад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ққ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ати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бештар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агар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лозим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шавад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худатон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пурра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3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2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C:\Users\2016\Desktop\Суруд\8f9b49a7993ed80d42c489170ed36ea2_X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06" y="1412776"/>
            <a:ext cx="3982570" cy="280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960440" cy="249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67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047" y="0"/>
            <a:ext cx="8435280" cy="93610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6. БО РОЊИ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МУШО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ИДАКУНЇ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6712"/>
            <a:ext cx="9144000" cy="582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Кори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инфирод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згор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барои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намудани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кори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амал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хонандагон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супориш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меди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1.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алшавандагии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кислота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пробиркаи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дохилаш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кислота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кристаллї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дошта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1-2 мл оби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аттар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илова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омехтаро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сахт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таккон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ди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алшавандагии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кислота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тад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отиро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оиса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Пробирка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дохилаш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кислота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алнагаштаро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то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пурра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алшавиашон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гарм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намуда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агар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лозим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гардад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об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илова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Сипас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аво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хунук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одиса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амал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меояд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2.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йирёбии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ранги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ндикатор.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индикаториро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чор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та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сим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намуда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шишаи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намоишї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гузоред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исми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индикаторї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якчанд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чакра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аз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кислота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илова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Рангнокшавии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оиса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доир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увваи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кислота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хулоса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бароред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3.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мтаъсир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гидроксиди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натрий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пробирка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якчанд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чакра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фенолфталеин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рехта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иловаи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чакра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то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пайдо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шудани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йироти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ранг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лули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гидроксиди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натрийро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илова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мушо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ида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намудед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</a:t>
            </a:r>
            <a:endParaRPr lang="ru-RU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Супориш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1.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Кадом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кислота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дар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об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алшаванда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мебошанд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2.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Кадом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аз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кислота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аромат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алшавандагии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хуб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дорад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3.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Муодилаи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реаксияро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тартиб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10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2016\Desktop\Суруд\мушохидакуни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308" y="96842"/>
            <a:ext cx="5349516" cy="300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2016\Desktop\Суруд\мушохидакуни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2"/>
          <a:stretch/>
        </p:blipFill>
        <p:spPr bwMode="auto">
          <a:xfrm>
            <a:off x="3721308" y="2852936"/>
            <a:ext cx="5349516" cy="386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2016\Desktop\Суруд\мушохидакун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4" y="1196752"/>
            <a:ext cx="431541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22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7. БО РОЊИ ГУЗАРОНИДАНИ ТАЉРИБАИ ОЗМОИШЇ (ЛАБОРАТОРЇ)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2776"/>
            <a:ext cx="4388296" cy="5328592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Муайян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намудани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крахмал дар картошка. Ба пробирка 2-3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ур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картошкаро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ой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онро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об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пур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кунед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ҷӯ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шонед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хунук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карда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қ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исми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обии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ғ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ур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ӯ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шаи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картошкаро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удияти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крахмал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ма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ҳ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лули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йод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бисан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ҷ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 Tj"/>
              </a:rPr>
              <a:t>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42" name="Picture 2" descr="C:\Users\2016\Desktop\Суруд\девушка-делает-химический-эксперимент-в-уроке-химии-14427128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576397" cy="536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97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8. БО УСУЛИ «СИНКВЕЙН»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340768"/>
            <a:ext cx="5112568" cy="5328592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Хонандагонро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метавонед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гурўњњо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људо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Ба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онњо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чунин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супориш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дињед</a:t>
            </a:r>
            <a:r>
              <a:rPr lang="ru-RU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r>
              <a:rPr lang="ru-RU" sz="3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</a:t>
            </a:r>
            <a:r>
              <a:rPr lang="ru-RU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Мавзўи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њолати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бандњои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дучанд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сечанд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геометриро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бодиќќат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мазмуни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он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шинос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шавед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;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Доир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њолати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бандњои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дучанд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сечанд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геометрї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як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исм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сифат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се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феъл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ибора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ё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ифодаи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иборат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аз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чор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калима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муродифи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ифодагари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мафњуми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асосї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нависед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</a:t>
            </a:r>
            <a:r>
              <a:rPr lang="ru-RU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  <a:sym typeface="Symbol"/>
              </a:rPr>
              <a:t>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изомерия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  <a:sym typeface="Symbol"/>
              </a:rPr>
              <a:t>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фазої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геометрї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  <a:sym typeface="Symbol"/>
              </a:rPr>
              <a:t>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табдил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меёбад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гуногун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мешавад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хосияти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моддањоро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муайян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мекунад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  <a:sym typeface="Symbol"/>
              </a:rPr>
              <a:t>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аз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якдигар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фарќ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мекунанд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  <a:sym typeface="Symbol"/>
              </a:rPr>
              <a:t>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баробарќисм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ваќти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муаррифии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гурўњњо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байни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мулоњизарониро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роњ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монед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Ба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мафњумњое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муњим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доранд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диќќати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бештар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дињед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агар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лозим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шавад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худатон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пурра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2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3314" name="Picture 2" descr="C:\Users\2016\Desktop\Суруд\2016-03-01_12-59-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4784"/>
            <a:ext cx="3614631" cy="481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5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922114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9. БО УСУЛИ «БЛИТС ПУРСИШ» 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1052736"/>
            <a:ext cx="4752528" cy="5688632"/>
          </a:xfrm>
        </p:spPr>
        <p:txBody>
          <a:bodyPr>
            <a:normAutofit fontScale="85000" lnSpcReduction="20000"/>
          </a:bodyPr>
          <a:lstStyle/>
          <a:p>
            <a:pPr marL="88900" indent="0" algn="just">
              <a:spcAft>
                <a:spcPts val="0"/>
              </a:spcAft>
              <a:buNone/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Пешакї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оид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мавзўи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гузашта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5-6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асосие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љавобњои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кўтоњ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мушаххас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мехоњанд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тайёр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Интихобан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4-5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пурсед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як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10 - 15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сония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ваќт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сарф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buFont typeface="Symbol"/>
              <a:buChar char="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 чист? 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buFont typeface="Symbol"/>
              <a:buChar char=""/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Кадом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моддањоро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изомер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меноманд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buFont typeface="Symbol"/>
              <a:buChar char="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 аз гомолог 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фарќият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дорад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buFont typeface="Symbol"/>
              <a:buChar char="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байнисинфї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мисол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оред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>
              <a:buFont typeface="Symbol"/>
              <a:buChar char=""/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гурўњи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функсионалиро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шарњ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дињед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4338" name="Picture 2" descr="C:\Users\2016\Desktop\Суруд\foto3_bi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3763493" cy="56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68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10. БО УСУЛИ «САВОЛ БА МУАЛЛИФ»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474840" cy="518457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метавонед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супориш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дињед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зерин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љавоб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нависанд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Муаллиф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матн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бораи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кадом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мафњумњои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сухан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меронад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Мафњумњои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асосиро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боз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фањмотар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баён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0" algn="just">
              <a:buFont typeface="Symbol"/>
              <a:buChar char=""/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Кадом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мафњумњоро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пешакї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донистан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лозим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аст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то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мавзўи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хондаамонро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фањмем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5362" name="Picture 2" descr="C:\Users\2016\Desktop\Суруд\химия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12776"/>
            <a:ext cx="3672408" cy="531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40174"/>
            <a:ext cx="8928992" cy="683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таълими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фанни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мазкур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вазъиятњои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гуногуни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таълимї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дар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асоси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методњои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тањќиќотии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истифода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мешаванд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Вазъияти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таълимии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«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асосї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Мавзўъ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«Изомерия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намудњои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он»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Омўзгор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супориш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медињад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навро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истифода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аз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китоби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дарсї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омўзанд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асосї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1. </a:t>
            </a:r>
            <a:r>
              <a:rPr lang="ru-RU" sz="2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њама</a:t>
            </a:r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1.Кадом калима,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љумлањо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нофањмо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монданд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(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аломати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«?»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ишора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)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2, 3 ё 5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ибора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ё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љумлаи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асосиро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људо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изомерия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намудњои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онро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пурратар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шарњ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дињед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909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179512" y="260350"/>
            <a:ext cx="4316288" cy="640873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2. </a:t>
            </a:r>
            <a:r>
              <a:rPr lang="ru-RU" sz="3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Якеро</a:t>
            </a:r>
            <a:r>
              <a:rPr lang="ru-RU" sz="3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интихоб</a:t>
            </a:r>
            <a:r>
              <a:rPr lang="ru-RU" sz="3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3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1.Кадом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шумо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муаллифи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китоб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додан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мехостед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2.Изомерия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намудњои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онро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шарњ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дињед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Ба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таъсир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мерасонад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хусусият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дорад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Ба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монанд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аст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Њадди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истифодаи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он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чї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гуна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аст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?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вазъияти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таълимии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мазкур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мањорати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ошкор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кардани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донишњои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мањорати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гузоштани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оќилона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ќобилияти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мустаќилона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ташкил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кардани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омўзиши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иттилооти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якљоя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коллективона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фаъолият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кардан,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њамдигарро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гўш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кардан,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мањорати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тахайюл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тасаввур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карданро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аз худ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мекунанд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1266" name="Picture 2" descr="C:\Users\2016\Desktop\Суруд\учитель-химии-smiley-вручает-склянку-erlenmeyer-270013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0688"/>
            <a:ext cx="4361764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84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452596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Вазъияти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таълимии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«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эљодї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»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Мавзўъ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«Изомерия дар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моддањои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органикии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оксигендор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спиртњо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алдењид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кетонњо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».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3. </a:t>
            </a:r>
            <a:r>
              <a:rPr lang="ru-RU" sz="2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Омўзгор</a:t>
            </a:r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метавонад</a:t>
            </a:r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супориши</a:t>
            </a:r>
            <a:r>
              <a:rPr lang="ru-RU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таълимї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дињад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дунафарї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шарњи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китоби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дарсї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овардашуда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мустаќилона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маълумотро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дар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бораи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изомерия  дар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моддањои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органикии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оксигендор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изомерияи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спиртњо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алдењид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кетонњо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дар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шакли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графикї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омода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кунед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Ваќт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иљрои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супориш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- 10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даќ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Барои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ин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метавонед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аз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намунаи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дар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зер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овардашуда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истифода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баред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 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780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88235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Саволњои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эљодї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340768"/>
            <a:ext cx="8568952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00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260648"/>
            <a:ext cx="4392488" cy="6480720"/>
          </a:xfrm>
        </p:spPr>
        <p:txBody>
          <a:bodyPr>
            <a:normAutofit fontScale="62500" lnSpcReduction="20000"/>
          </a:bodyPr>
          <a:lstStyle/>
          <a:p>
            <a:pPr marL="514350" indent="-514350" algn="just">
              <a:lnSpc>
                <a:spcPct val="115000"/>
              </a:lnSpc>
              <a:spcAft>
                <a:spcPts val="0"/>
              </a:spcAft>
              <a:buAutoNum type="arabicPeriod" startAt="4"/>
            </a:pPr>
            <a:r>
              <a:rPr lang="ru-RU" sz="3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Санљиши</a:t>
            </a:r>
            <a:r>
              <a:rPr lang="ru-RU" sz="3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њамдигар</a:t>
            </a:r>
            <a:r>
              <a:rPr lang="ru-RU" sz="3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:</a:t>
            </a:r>
            <a:endParaRPr lang="ru-RU" sz="3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Tj"/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дунафарї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вазифањои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иљрокардаи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худро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иваз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мекунанд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дурустии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дарљгардидаро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месанљанд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Дар ин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вазъияти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таълим</a:t>
            </a:r>
            <a:r>
              <a:rPr lang="ru-RU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хонандагон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мањорати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љустуљўи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иттилоотро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воситаи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саволгузорї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мањорати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тарзи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графикї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инъикос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кардани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муайян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кардани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асосї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ќобилияти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мустаќилона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ташкил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кардани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омўзиши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маълумоти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нав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муайян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кардани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алоќамандии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сабабу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оќибат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пешгўйии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њодисањо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дар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њамкорї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якљоягї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кор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кардан,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якдигарро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гўш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 карда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тавонистан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шинохтан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,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шарњ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додани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проблемаро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азхуд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</a:t>
            </a:r>
            <a:r>
              <a:rPr lang="ru-RU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мекунанд</a:t>
            </a:r>
            <a:r>
              <a:rPr lang="ru-RU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.  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2290" name="Picture 2" descr="C:\Users\2016\Desktop\Суруд\учите-ь-во-время-урока-химии-430728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4170933" cy="625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63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v.5klass.net:10/datas/russkij-jazyk/Bukva-D/0015-015-Spasibo-za-rabotu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1" t="20690" r="22866" b="7481"/>
          <a:stretch/>
        </p:blipFill>
        <p:spPr bwMode="auto">
          <a:xfrm>
            <a:off x="2106162" y="257672"/>
            <a:ext cx="4322421" cy="438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1747" y="4941168"/>
            <a:ext cx="893225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Рањмат</a:t>
            </a:r>
            <a:r>
              <a:rPr lang="ru-RU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 ба </a:t>
            </a:r>
            <a:r>
              <a:rPr lang="ru-RU" sz="66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диќќататон</a:t>
            </a:r>
            <a:r>
              <a:rPr lang="ru-RU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Tj"/>
                <a:ea typeface="Calibri"/>
                <a:cs typeface="Times New Roman"/>
              </a:rPr>
              <a:t>!</a:t>
            </a:r>
            <a:endParaRPr lang="ru-RU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pic>
        <p:nvPicPr>
          <p:cNvPr id="15366" name="Picture 6" descr="http://www.playcast.ru/uploads/2016/08/28/1971780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996952"/>
            <a:ext cx="2088232" cy="208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s://avatars.mds.yandex.net/get-pdb/1774156/2664e468-3e7e-403f-bb41-a5c816229395/s1200?webp=fal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47" y="3200783"/>
            <a:ext cx="2233553" cy="181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00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gge">
  <a:themeElements>
    <a:clrScheme name="ggge 4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33CCFF"/>
      </a:accent1>
      <a:accent2>
        <a:srgbClr val="6699FF"/>
      </a:accent2>
      <a:accent3>
        <a:srgbClr val="FFFFFF"/>
      </a:accent3>
      <a:accent4>
        <a:srgbClr val="404040"/>
      </a:accent4>
      <a:accent5>
        <a:srgbClr val="ADE2FF"/>
      </a:accent5>
      <a:accent6>
        <a:srgbClr val="5C8AE7"/>
      </a:accent6>
      <a:hlink>
        <a:srgbClr val="0066CC"/>
      </a:hlink>
      <a:folHlink>
        <a:srgbClr val="DDDDDD"/>
      </a:folHlink>
    </a:clrScheme>
    <a:fontScheme name="gg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gg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ge 2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D6E7"/>
        </a:accent6>
        <a:hlink>
          <a:srgbClr val="00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g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33CCFF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ADE2FF"/>
        </a:accent5>
        <a:accent6>
          <a:srgbClr val="5C8A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gg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33CCFF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ADE2FF"/>
        </a:accent5>
        <a:accent6>
          <a:srgbClr val="5C8AE7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1684</Words>
  <Application>Microsoft Office PowerPoint</Application>
  <PresentationFormat>Экран (4:3)</PresentationFormat>
  <Paragraphs>109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 Office</vt:lpstr>
      <vt:lpstr>ggge</vt:lpstr>
      <vt:lpstr> ТАТБИЌИ  МУНОСИБАТИ  БОСАЛОЊИЯТ  ДАР  ТАЪЛИМИ ФАННИ ХИМИЯИ ОРГАНИКЇ</vt:lpstr>
      <vt:lpstr>Презентация PowerPoint</vt:lpstr>
      <vt:lpstr>Презентация PowerPoint</vt:lpstr>
      <vt:lpstr>Презентация PowerPoint</vt:lpstr>
      <vt:lpstr>Презентация PowerPoint</vt:lpstr>
      <vt:lpstr>1. БО УСУЛИ «АНГЕЗИШИ ЗЕҲН»</vt:lpstr>
      <vt:lpstr>2. БО РОЊИ САВОЛУ ЉАВОБ</vt:lpstr>
      <vt:lpstr>3. БО РОЊИ ТАШКИЛИ СУЊБАТ</vt:lpstr>
      <vt:lpstr>4. БО РОЊИ ГУРЎЊБАНДЇ</vt:lpstr>
      <vt:lpstr>5. БО РОЊИ ЊАЛЛИ МАСЪАЛАЊОИ ОЗМОИШЇ ВА ЊИСОБЇ</vt:lpstr>
      <vt:lpstr>6. БО РОЊИ МУШОЊИДАКУНЇ</vt:lpstr>
      <vt:lpstr>Презентация PowerPoint</vt:lpstr>
      <vt:lpstr>7. БО РОЊИ ГУЗАРОНИДАНИ ТАЉРИБАИ ОЗМОИШЇ (ЛАБОРАТОРЇ)</vt:lpstr>
      <vt:lpstr>8. БО УСУЛИ «СИНКВЕЙН» </vt:lpstr>
      <vt:lpstr>9. БО УСУЛИ «БЛИТС ПУРСИШ»  </vt:lpstr>
      <vt:lpstr>10. БО УСУЛИ «САВОЛ БА МУАЛЛИФ»</vt:lpstr>
      <vt:lpstr>Презентация PowerPoint</vt:lpstr>
      <vt:lpstr>Презентация PowerPoint</vt:lpstr>
      <vt:lpstr>Презентация PowerPoint</vt:lpstr>
      <vt:lpstr>Саволњои эљодї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Химия шаблон для презентации</dc:title>
  <dc:creator>Бейгул Ольга Куприяновна</dc:creator>
  <cp:lastModifiedBy>2016</cp:lastModifiedBy>
  <cp:revision>60</cp:revision>
  <dcterms:created xsi:type="dcterms:W3CDTF">2017-07-25T14:05:56Z</dcterms:created>
  <dcterms:modified xsi:type="dcterms:W3CDTF">2020-11-01T10:16:21Z</dcterms:modified>
</cp:coreProperties>
</file>