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7" r:id="rId2"/>
    <p:sldId id="275" r:id="rId3"/>
    <p:sldId id="259" r:id="rId4"/>
    <p:sldId id="260" r:id="rId5"/>
    <p:sldId id="258" r:id="rId6"/>
    <p:sldId id="261" r:id="rId7"/>
    <p:sldId id="256" r:id="rId8"/>
    <p:sldId id="262" r:id="rId9"/>
    <p:sldId id="263" r:id="rId10"/>
    <p:sldId id="264" r:id="rId11"/>
    <p:sldId id="265" r:id="rId12"/>
    <p:sldId id="266" r:id="rId13"/>
    <p:sldId id="270" r:id="rId14"/>
    <p:sldId id="268" r:id="rId15"/>
    <p:sldId id="271" r:id="rId16"/>
    <p:sldId id="274" r:id="rId17"/>
    <p:sldId id="269" r:id="rId18"/>
    <p:sldId id="272" r:id="rId19"/>
    <p:sldId id="273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8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50E1223-67B1-4962-9E5B-E33D95F45F99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9374F-FC6E-4D5B-9A98-046D87485AD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06.11.2020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фон2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3999" cy="6858000"/>
          </a:xfrm>
        </p:spPr>
      </p:pic>
      <p:pic>
        <p:nvPicPr>
          <p:cNvPr id="9" name="Рисунок 8" descr="что нам оснеь принесло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224" y="571480"/>
            <a:ext cx="7500990" cy="578647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214546" y="5500702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43570" y="5286388"/>
            <a:ext cx="2855846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>
                <a:solidFill>
                  <a:schemeClr val="bg1"/>
                </a:solidFill>
              </a:rPr>
              <a:t>Подготовила воспитатель  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высшей квалификационной   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категории </a:t>
            </a:r>
          </a:p>
          <a:p>
            <a:r>
              <a:rPr lang="ru-RU" sz="1600" b="1" dirty="0" smtClean="0">
                <a:solidFill>
                  <a:schemeClr val="bg1"/>
                </a:solidFill>
              </a:rPr>
              <a:t>Мещерякова Е.Н.</a:t>
            </a:r>
            <a:endParaRPr lang="ru-RU" sz="16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unnam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57224" y="1142984"/>
            <a:ext cx="785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</a:t>
            </a:r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714348" y="1142985"/>
            <a:ext cx="507209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ЦЕЛЬ: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643174" y="1142984"/>
            <a:ext cx="53817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02060"/>
                </a:solidFill>
              </a:rPr>
              <a:t>расширять знания детей о </a:t>
            </a:r>
            <a:r>
              <a:rPr lang="ru-RU" sz="3600" b="1" dirty="0" smtClean="0">
                <a:solidFill>
                  <a:srgbClr val="002060"/>
                </a:solidFill>
              </a:rPr>
              <a:t>дарах </a:t>
            </a:r>
            <a:r>
              <a:rPr lang="ru-RU" sz="3600" b="1" dirty="0" smtClean="0">
                <a:solidFill>
                  <a:srgbClr val="002060"/>
                </a:solidFill>
              </a:rPr>
              <a:t>осени.</a:t>
            </a:r>
            <a:endParaRPr lang="ru-RU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сень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929786" cy="6858000"/>
          </a:xfr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sсутк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адарк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</p:spPr>
      </p:pic>
      <p:pic>
        <p:nvPicPr>
          <p:cNvPr id="5" name="Рисунок 4" descr="катс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2920"/>
            <a:ext cx="9144000" cy="585216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адарк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358314" cy="6858000"/>
          </a:xfr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даоы осени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ка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помидор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огурец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редиск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редк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картошк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перец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715148"/>
          </a:xfr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лук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фру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яблоко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слива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листь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" y="0"/>
            <a:ext cx="9144000" cy="6858000"/>
          </a:xfrm>
        </p:spPr>
      </p:pic>
      <p:sp>
        <p:nvSpPr>
          <p:cNvPr id="9" name="TextBox 8"/>
          <p:cNvSpPr txBox="1"/>
          <p:nvPr/>
        </p:nvSpPr>
        <p:spPr>
          <a:xfrm>
            <a:off x="428596" y="2786058"/>
            <a:ext cx="8358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   Спасибо за внимание!</a:t>
            </a:r>
            <a:endParaRPr lang="ru-RU" sz="5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24</Words>
  <PresentationFormat>Экран (4:3)</PresentationFormat>
  <Paragraphs>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ИНОМ</dc:creator>
  <cp:lastModifiedBy>Пользователь</cp:lastModifiedBy>
  <cp:revision>13</cp:revision>
  <dcterms:created xsi:type="dcterms:W3CDTF">2018-09-12T15:08:52Z</dcterms:created>
  <dcterms:modified xsi:type="dcterms:W3CDTF">2020-11-06T18:49:22Z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1801608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D7.1.14</vt:lpwstr>
  </property>
</Properties>
</file>