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8" r:id="rId3"/>
    <p:sldId id="264" r:id="rId4"/>
    <p:sldId id="263" r:id="rId5"/>
    <p:sldId id="259" r:id="rId6"/>
    <p:sldId id="262" r:id="rId7"/>
    <p:sldId id="260" r:id="rId8"/>
    <p:sldId id="261" r:id="rId9"/>
    <p:sldId id="265" r:id="rId10"/>
    <p:sldId id="266" r:id="rId11"/>
    <p:sldId id="267" r:id="rId12"/>
    <p:sldId id="270" r:id="rId13"/>
    <p:sldId id="271" r:id="rId14"/>
    <p:sldId id="268" r:id="rId15"/>
    <p:sldId id="269" r:id="rId16"/>
    <p:sldId id="273" r:id="rId17"/>
    <p:sldId id="272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FF450-36F1-4258-9676-E45B096A880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47210"/>
      </p:ext>
    </p:extLst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8F8AC-4E5F-4586-A37B-09AA9FF8BF3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156579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9F6A4-D66A-4AA7-B815-7E8190B941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951380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651A9-169B-41F7-A05C-D7BACAF781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019853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9CDBE-DDC1-4824-B855-99FBE7FFB9E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940867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66A1-92B3-420E-BEBF-A222F925B3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39606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F5AF5-65ED-459F-BF9F-D21FE458A2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303155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652F5-97AB-4239-9D1D-3E60CC61DA9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1821482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54EAB-D38C-46AF-9053-764AC85D824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241614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AC3FC-B058-48D3-9FCF-B29570AE4C2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8245108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C6A78-C7AF-4AF2-8EC2-7C3ADB3E9CF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596767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1FF450-36F1-4258-9676-E45B096A8800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408907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8F8AC-4E5F-4586-A37B-09AA9FF8BF3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744792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9F6A4-D66A-4AA7-B815-7E8190B94177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199464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C651A9-169B-41F7-A05C-D7BACAF7814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996308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E9CDBE-DDC1-4824-B855-99FBE7FFB9E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2902350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F666A1-92B3-420E-BEBF-A222F925B32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652180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F5AF5-65ED-459F-BF9F-D21FE458A2C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885447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A652F5-97AB-4239-9D1D-3E60CC61DA9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8037489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54EAB-D38C-46AF-9053-764AC85D824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5035105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AC3FC-B058-48D3-9FCF-B29570AE4C29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003032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C6A78-C7AF-4AF2-8EC2-7C3ADB3E9CF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534258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B5EC96-B828-4405-92C8-D02B445CD88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125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BB5EC96-B828-4405-92C8-D02B445CD88F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852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strips dir="rd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1" y="1125539"/>
            <a:ext cx="7561263" cy="1470025"/>
          </a:xfrm>
        </p:spPr>
        <p:txBody>
          <a:bodyPr/>
          <a:lstStyle/>
          <a:p>
            <a:pPr eaLnBrk="1" hangingPunct="1"/>
            <a:r>
              <a:rPr lang="ru-RU" sz="4800" b="1" dirty="0" smtClean="0">
                <a:solidFill>
                  <a:srgbClr val="B00000"/>
                </a:solidFill>
              </a:rPr>
              <a:t>Множества. Операции над множествами.</a:t>
            </a:r>
            <a:endParaRPr lang="ru-RU" sz="4800" b="1" dirty="0">
              <a:solidFill>
                <a:srgbClr val="B000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10518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1" y="1125539"/>
            <a:ext cx="7561263" cy="1470025"/>
          </a:xfrm>
        </p:spPr>
        <p:txBody>
          <a:bodyPr/>
          <a:lstStyle/>
          <a:p>
            <a:pPr eaLnBrk="1" hangingPunct="1"/>
            <a:endParaRPr lang="ru-RU" sz="4800" b="1" dirty="0">
              <a:solidFill>
                <a:srgbClr val="B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77" y="172760"/>
            <a:ext cx="10273308" cy="624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15191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1" y="1125539"/>
            <a:ext cx="7561263" cy="1470025"/>
          </a:xfrm>
        </p:spPr>
        <p:txBody>
          <a:bodyPr/>
          <a:lstStyle/>
          <a:p>
            <a:pPr eaLnBrk="1" hangingPunct="1"/>
            <a:endParaRPr lang="ru-RU" sz="4800" b="1" dirty="0">
              <a:solidFill>
                <a:srgbClr val="B000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66123"/>
            <a:ext cx="11565454" cy="282259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088720"/>
            <a:ext cx="11413054" cy="98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20378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1" y="1125539"/>
            <a:ext cx="7561263" cy="1470025"/>
          </a:xfrm>
        </p:spPr>
        <p:txBody>
          <a:bodyPr/>
          <a:lstStyle/>
          <a:p>
            <a:pPr eaLnBrk="1" hangingPunct="1"/>
            <a:endParaRPr lang="ru-RU" sz="4800" b="1" dirty="0">
              <a:solidFill>
                <a:srgbClr val="B000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8" y="370218"/>
            <a:ext cx="12016148" cy="170623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031" y="2265282"/>
            <a:ext cx="10670338" cy="66056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3330427"/>
            <a:ext cx="7935520" cy="3070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87739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1" y="1125539"/>
            <a:ext cx="7561263" cy="1470025"/>
          </a:xfrm>
        </p:spPr>
        <p:txBody>
          <a:bodyPr/>
          <a:lstStyle/>
          <a:p>
            <a:pPr eaLnBrk="1" hangingPunct="1"/>
            <a:endParaRPr lang="ru-RU" sz="4800" b="1" dirty="0">
              <a:solidFill>
                <a:srgbClr val="B000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88" y="106486"/>
            <a:ext cx="11927387" cy="74747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514" y="853956"/>
            <a:ext cx="10038003" cy="5623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00381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1" y="1125539"/>
            <a:ext cx="7561263" cy="1470025"/>
          </a:xfrm>
        </p:spPr>
        <p:txBody>
          <a:bodyPr/>
          <a:lstStyle/>
          <a:p>
            <a:pPr eaLnBrk="1" hangingPunct="1"/>
            <a:endParaRPr lang="ru-RU" sz="4800" b="1" dirty="0">
              <a:solidFill>
                <a:srgbClr val="B000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125" y="541195"/>
            <a:ext cx="11635750" cy="58434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058400" y="400050"/>
            <a:ext cx="2000250" cy="895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125" y="2022063"/>
            <a:ext cx="11478668" cy="7882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12" y="3303177"/>
            <a:ext cx="11711481" cy="76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44380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79651" y="1125539"/>
            <a:ext cx="7561263" cy="1470025"/>
          </a:xfrm>
        </p:spPr>
        <p:txBody>
          <a:bodyPr/>
          <a:lstStyle/>
          <a:p>
            <a:pPr eaLnBrk="1" hangingPunct="1"/>
            <a:endParaRPr lang="ru-RU" sz="4800" b="1" dirty="0">
              <a:solidFill>
                <a:srgbClr val="B00000"/>
              </a:solidFill>
            </a:endParaRPr>
          </a:p>
        </p:txBody>
      </p:sp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793081" y="3067050"/>
            <a:ext cx="8534400" cy="1752600"/>
          </a:xfrm>
        </p:spPr>
        <p:txBody>
          <a:bodyPr/>
          <a:lstStyle/>
          <a:p>
            <a:r>
              <a:rPr lang="ru-RU" dirty="0" smtClean="0"/>
              <a:t>Приведите свой пример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887" y="456703"/>
            <a:ext cx="11714789" cy="2476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79196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7650" y="0"/>
            <a:ext cx="11793238" cy="38211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6584" y="3821112"/>
            <a:ext cx="8955370" cy="276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0457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712" y="161926"/>
            <a:ext cx="11837838" cy="1693426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2712" y="2105376"/>
            <a:ext cx="11837838" cy="19141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100" y="4019550"/>
            <a:ext cx="9419858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88925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0"/>
            <a:ext cx="11788860" cy="38481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427539"/>
            <a:ext cx="11407860" cy="8442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29550" y="4819650"/>
            <a:ext cx="3905250" cy="5143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27412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599" y="0"/>
            <a:ext cx="11835915" cy="48006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0300" y="4800600"/>
            <a:ext cx="8078488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9174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6250" y="2719395"/>
            <a:ext cx="10972800" cy="17922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274638"/>
            <a:ext cx="8078488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3262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0050" y="442485"/>
            <a:ext cx="10972800" cy="8073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50" y="1585486"/>
            <a:ext cx="5734050" cy="105061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0051" y="2866779"/>
            <a:ext cx="5353049" cy="59588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50" y="3747144"/>
            <a:ext cx="11353800" cy="53505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0050" y="4392066"/>
            <a:ext cx="10668030" cy="2219642"/>
          </a:xfrm>
          <a:prstGeom prst="rect">
            <a:avLst/>
          </a:prstGeom>
        </p:spPr>
      </p:pic>
      <p:sp>
        <p:nvSpPr>
          <p:cNvPr id="9" name="Плюс 8"/>
          <p:cNvSpPr/>
          <p:nvPr/>
        </p:nvSpPr>
        <p:spPr>
          <a:xfrm>
            <a:off x="5753100" y="2116509"/>
            <a:ext cx="590550" cy="465882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люс 9"/>
          <p:cNvSpPr/>
          <p:nvPr/>
        </p:nvSpPr>
        <p:spPr>
          <a:xfrm>
            <a:off x="11601450" y="3637280"/>
            <a:ext cx="590550" cy="465882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Минус 10"/>
          <p:cNvSpPr/>
          <p:nvPr/>
        </p:nvSpPr>
        <p:spPr>
          <a:xfrm>
            <a:off x="6000750" y="3009793"/>
            <a:ext cx="685800" cy="207242"/>
          </a:xfrm>
          <a:prstGeom prst="mathMin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люс 11"/>
          <p:cNvSpPr/>
          <p:nvPr/>
        </p:nvSpPr>
        <p:spPr>
          <a:xfrm>
            <a:off x="3924300" y="4813209"/>
            <a:ext cx="361950" cy="304800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004537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50" y="274637"/>
            <a:ext cx="11449050" cy="1848595"/>
          </a:xfrm>
          <a:prstGeom prst="rect">
            <a:avLst/>
          </a:prstGeom>
        </p:spPr>
      </p:pic>
      <p:sp>
        <p:nvSpPr>
          <p:cNvPr id="5" name="Плюс 4"/>
          <p:cNvSpPr/>
          <p:nvPr/>
        </p:nvSpPr>
        <p:spPr>
          <a:xfrm>
            <a:off x="3943350" y="1537494"/>
            <a:ext cx="590550" cy="465882"/>
          </a:xfrm>
          <a:prstGeom prst="mathPlu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50" y="2647786"/>
            <a:ext cx="11677650" cy="110423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75" y="4276579"/>
            <a:ext cx="11296650" cy="122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59003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74638"/>
            <a:ext cx="10972800" cy="1637115"/>
          </a:xfrm>
          <a:prstGeom prst="rect">
            <a:avLst/>
          </a:prstGeom>
        </p:spPr>
      </p:pic>
      <p:sp>
        <p:nvSpPr>
          <p:cNvPr id="5" name="Плюс 4"/>
          <p:cNvSpPr/>
          <p:nvPr/>
        </p:nvSpPr>
        <p:spPr>
          <a:xfrm>
            <a:off x="11220450" y="788395"/>
            <a:ext cx="361950" cy="304800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00" y="4063810"/>
            <a:ext cx="10963700" cy="19411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l="9548" t="7964" b="-1"/>
          <a:stretch/>
        </p:blipFill>
        <p:spPr>
          <a:xfrm>
            <a:off x="609600" y="2365873"/>
            <a:ext cx="10972800" cy="1544920"/>
          </a:xfrm>
          <a:prstGeom prst="rect">
            <a:avLst/>
          </a:prstGeom>
        </p:spPr>
      </p:pic>
      <p:sp>
        <p:nvSpPr>
          <p:cNvPr id="9" name="Плюс 8"/>
          <p:cNvSpPr/>
          <p:nvPr/>
        </p:nvSpPr>
        <p:spPr>
          <a:xfrm>
            <a:off x="5357600" y="2912174"/>
            <a:ext cx="361950" cy="304800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57410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9600" y="274638"/>
            <a:ext cx="10972800" cy="21438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914415"/>
            <a:ext cx="10972800" cy="1518417"/>
          </a:xfrm>
          <a:prstGeom prst="rect">
            <a:avLst/>
          </a:prstGeom>
        </p:spPr>
      </p:pic>
      <p:sp>
        <p:nvSpPr>
          <p:cNvPr id="6" name="Плюс 5"/>
          <p:cNvSpPr/>
          <p:nvPr/>
        </p:nvSpPr>
        <p:spPr>
          <a:xfrm>
            <a:off x="11401425" y="3976291"/>
            <a:ext cx="361950" cy="304800"/>
          </a:xfrm>
          <a:prstGeom prst="mathPlus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29637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9</Words>
  <Application>Microsoft Office PowerPoint</Application>
  <PresentationFormat>Широкоэкранный</PresentationFormat>
  <Paragraphs>2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Times New Roman</vt:lpstr>
      <vt:lpstr>Оформление по умолчанию</vt:lpstr>
      <vt:lpstr>1_Оформление по умолчанию</vt:lpstr>
      <vt:lpstr>Множества. Операции над множествами.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Windows User</dc:creator>
  <cp:lastModifiedBy>Пользователь</cp:lastModifiedBy>
  <cp:revision>14</cp:revision>
  <dcterms:created xsi:type="dcterms:W3CDTF">2016-12-08T12:13:01Z</dcterms:created>
  <dcterms:modified xsi:type="dcterms:W3CDTF">2020-10-30T13:32:33Z</dcterms:modified>
</cp:coreProperties>
</file>