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74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5F5CC0A-9DAC-4F15-A505-45AB4ABF39A6}" type="datetimeFigureOut">
              <a:rPr lang="ru-RU" smtClean="0"/>
              <a:t>25.10.2020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46C0071-D7A6-4BD2-BE3E-B836B0D78E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68144" y="4797152"/>
            <a:ext cx="3275856" cy="187220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</a:rPr>
              <a:t>Подготовила: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</a:rPr>
              <a:t>учитель-дефектолог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rgbClr val="C00000"/>
                </a:solidFill>
              </a:rPr>
              <a:t>1 квалификационной категории МБДОУ № 46 Смирнова Е.А.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16633"/>
            <a:ext cx="7175351" cy="1800200"/>
          </a:xfrm>
        </p:spPr>
        <p:txBody>
          <a:bodyPr/>
          <a:lstStyle/>
          <a:p>
            <a:pPr marL="182880" indent="0" algn="ctr">
              <a:buNone/>
            </a:pPr>
            <a:r>
              <a:rPr lang="ru-RU" dirty="0" smtClean="0"/>
              <a:t>ЛЕС ОСЕНЬЮ. ГРИБЫ И ЯГОДЫ</a:t>
            </a:r>
            <a:endParaRPr lang="ru-RU" dirty="0"/>
          </a:p>
        </p:txBody>
      </p:sp>
      <p:pic>
        <p:nvPicPr>
          <p:cNvPr id="1026" name="Picture 2" descr="https://i.pinimg.com/originals/f8/9b/9b/f89b9b8f95b8ad86d059b30a0b4aae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51751"/>
            <a:ext cx="5723855" cy="417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63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Вырос он в березняке.</a:t>
            </a:r>
          </a:p>
          <a:p>
            <a:r>
              <a:rPr lang="ru-RU" dirty="0"/>
              <a:t>Носит шляпу на ноге.</a:t>
            </a:r>
          </a:p>
          <a:p>
            <a:r>
              <a:rPr lang="ru-RU" dirty="0"/>
              <a:t>Сверху лист к нему прилип.</a:t>
            </a:r>
          </a:p>
          <a:p>
            <a:r>
              <a:rPr lang="ru-RU" dirty="0"/>
              <a:t>Вы узнали? Это... (гриб)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55976" y="476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Бусы красные висят, </a:t>
            </a:r>
            <a:endParaRPr lang="ru-RU" dirty="0" smtClean="0"/>
          </a:p>
          <a:p>
            <a:r>
              <a:rPr lang="ru-RU" dirty="0" smtClean="0"/>
              <a:t>Из </a:t>
            </a:r>
            <a:r>
              <a:rPr lang="ru-RU" dirty="0"/>
              <a:t>кустов на нас глядят. </a:t>
            </a:r>
            <a:endParaRPr lang="ru-RU" dirty="0" smtClean="0"/>
          </a:p>
          <a:p>
            <a:r>
              <a:rPr lang="ru-RU" dirty="0" smtClean="0"/>
              <a:t>Очень </a:t>
            </a:r>
            <a:r>
              <a:rPr lang="ru-RU" dirty="0"/>
              <a:t>любят бусы эти </a:t>
            </a:r>
            <a:endParaRPr lang="ru-RU" dirty="0" smtClean="0"/>
          </a:p>
          <a:p>
            <a:r>
              <a:rPr lang="ru-RU" dirty="0" smtClean="0"/>
              <a:t>Собирать </a:t>
            </a:r>
            <a:r>
              <a:rPr lang="ru-RU" dirty="0"/>
              <a:t>в лукошко дети</a:t>
            </a:r>
            <a:r>
              <a:rPr lang="ru-RU" dirty="0" smtClean="0"/>
              <a:t>.</a:t>
            </a:r>
            <a:r>
              <a:rPr lang="ru-RU" dirty="0"/>
              <a:t> </a:t>
            </a:r>
            <a:r>
              <a:rPr lang="ru-RU" dirty="0" smtClean="0"/>
              <a:t>(ягоды)</a:t>
            </a:r>
            <a:endParaRPr lang="ru-RU" dirty="0"/>
          </a:p>
        </p:txBody>
      </p:sp>
      <p:pic>
        <p:nvPicPr>
          <p:cNvPr id="2050" name="Picture 2" descr="https://tverlife.ru/wp-content/uploads/2020/06/%D0%93%D1%80%D0%B8%D0%B1%D1%8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9" y="3645024"/>
            <a:ext cx="4000315" cy="300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f3.24open.ru/B1tCcd1p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794" y="1844824"/>
            <a:ext cx="3975487" cy="282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09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лена\Desktop\img_php34n7Qe_griby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992888" cy="599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28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5.infourok.ru/uploads/ex/0a9d/0005ea84-2c87b2fc/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159342" cy="611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81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delai-lestnicu.ru/wp-content/uploads/e/1/c/e1c97fdf8a8665fe6987617206d07e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93" y="116632"/>
            <a:ext cx="8763000" cy="657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84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s04.infourok.ru/uploads/ex/070f/000de9be-c7936503/img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5"/>
            <a:ext cx="8280920" cy="621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26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Правила поведения в природе при сборе грибов. Сбор грибов называют  «тихой охотой» . Мы в лесу не хозяева, а гости. А коль уж пришли в гости – уважайте хозяев леса: растительный и животный лесной народ. На обычную охоту ходят с ружьями, а на грибную охоту – с ножами. - А вы знаете зачем?   Грибы нужно не срывать, а срезать. А для чего? Чтобы не вырвать грибницу – корни грибов. Без грибницы новые грибы не вырастут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92074"/>
            <a:ext cx="8769713" cy="657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85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s://fsd.intolimp.org/html/2019/10/30/i_5db9aa9cd6e12/img_php34n7Qe_griby_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97514"/>
            <a:ext cx="8666451" cy="649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0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fsd.intolimp.org/html/2019/10/30/i_5db9aa9cd6e12/img_php34n7Qe_griby_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13" y="260648"/>
            <a:ext cx="8692167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cdn1.ozone.ru/multimedia/10274548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923" y="1700808"/>
            <a:ext cx="720971" cy="72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cdn1.ozone.ru/multimedia/102745489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45024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cdn1.ozone.ru/multimedia/102745489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5" y="2636913"/>
            <a:ext cx="956529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lyalki-lyolki.ru/wp-content/uploads/2020/06/opyat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520" y="1631982"/>
            <a:ext cx="890662" cy="87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lyalki-lyolki.ru/wp-content/uploads/2020/06/opyat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733" y="2636913"/>
            <a:ext cx="890662" cy="87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lyalki-lyolki.ru/wp-content/uploads/2020/06/opyat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5" y="3629268"/>
            <a:ext cx="890662" cy="87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lyalki-lyolki.ru/wp-content/uploads/2020/06/opyat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592" y="5085184"/>
            <a:ext cx="890662" cy="87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cdn1.ozone.ru/multimedia/102745489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828814"/>
            <a:ext cx="1009004" cy="1136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schoolofcare.ru/img/w620/u/lesson/47/shutterstock_2664461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070" y="4828814"/>
            <a:ext cx="1003135" cy="1136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avatars.mds.yandex.net/get-pdb/1676296/e05f59e4-9e3f-462b-b0fa-ad54b057979a/s1200?webp=fals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985" y="1631982"/>
            <a:ext cx="938852" cy="87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https://avatars.mds.yandex.net/get-pdb/1676296/e05f59e4-9e3f-462b-b0fa-ad54b057979a/s1200?webp=fals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653" y="3629268"/>
            <a:ext cx="938852" cy="87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https://avatars.mds.yandex.net/get-pdb/1676296/e05f59e4-9e3f-462b-b0fa-ad54b057979a/s1200?webp=fals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470" y="4956999"/>
            <a:ext cx="938852" cy="87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https://nukadeti.ru/content/images/essence/color/1959/3104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439" y="4918422"/>
            <a:ext cx="706798" cy="957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74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332656"/>
            <a:ext cx="66736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Сколько на картинке спряталось рыжиков?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218" name="Picture 2" descr="http://900igr.net/up/datai/192503/0007-031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1159793" cy="141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900igr.net/up/datai/192503/0007-031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73016"/>
            <a:ext cx="1159793" cy="141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900igr.net/up/datai/192503/0007-031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95445"/>
            <a:ext cx="1159793" cy="141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900igr.net/up/datai/192503/0007-031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725144"/>
            <a:ext cx="1159793" cy="141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900igr.net/up/datai/192503/0007-031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19404"/>
            <a:ext cx="1159793" cy="141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litlife.club/storage/154/916/_i/0_91d6f_6424b149_s.png?w=700&amp;q=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663" y="306896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s://litlife.club/storage/154/916/_i/0_91d6f_6424b149_s.png?w=700&amp;q=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577" y="179261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s://litlife.club/storage/154/916/_i/0_91d6f_6424b149_s.png?w=700&amp;q=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88" y="515719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s://litlife.club/storage/154/916/_i/0_91d6f_6424b149_s.png?w=700&amp;q=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745" y="480007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2" descr="https://img2.freepng.ru/20180303/rbe/kisspng-edible-mushroom-autumn-boletus-edulis-clip-art-fungus-mushroom-5a9af86fd0f083.585594621520105583855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4" descr="https://img2.freepng.ru/20180303/rbe/kisspng-edible-mushroom-autumn-boletus-edulis-clip-art-fungus-mushroom-5a9af86fd0f083.5855946215201055838558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32" name="Picture 16" descr="https://i.pinimg.com/originals/e2/51/57/e25157797099fcbb21d81c596e817d0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745" y="1858322"/>
            <a:ext cx="1386316" cy="140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https://i.pinimg.com/originals/e2/51/57/e25157797099fcbb21d81c596e817d0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07675"/>
            <a:ext cx="1386316" cy="140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6" descr="https://i.pinimg.com/originals/e2/51/57/e25157797099fcbb21d81c596e817d0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429" y="5433645"/>
            <a:ext cx="1386316" cy="140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6" descr="https://i.pinimg.com/originals/e2/51/57/e25157797099fcbb21d81c596e817d0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027" y="3050105"/>
            <a:ext cx="1386316" cy="140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43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45839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Помоги собрать в корзинку только съедобные грибы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0250" name="Picture 10" descr="https://avatars.mds.yandex.net/get-pdb/1863957/beb5c522-8fa1-4e3f-9a7c-4ec01c5e2512/s1200?webp=fal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02884"/>
            <a:ext cx="3679211" cy="3961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900igr.net/up/datai/192503/0007-031-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39546"/>
            <a:ext cx="1378359" cy="167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https://funforkids.ru/pictures/mushroompict/mushroom1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9200" y="4509120"/>
            <a:ext cx="1344873" cy="197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16" descr="https://nachalo4ka.ru/wp-content/uploads/2014/08/1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1" y="707504"/>
            <a:ext cx="1127701" cy="147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0" name="Picture 20" descr="https://img-fotki.yandex.ru/get/9817/134091466.17b/0_f6615_c0adf057_L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23648"/>
            <a:ext cx="1944216" cy="181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8" name="Picture 38" descr="https://funforkids.ru/pictures/mushroompict/mushroom04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4683526"/>
            <a:ext cx="2117989" cy="230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6" name="Picture 46" descr="https://m.dom-eda.com/uploads/images/catalog/item/35ba0343c0/15dc2e6788_100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87" y="979790"/>
            <a:ext cx="2341041" cy="242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49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Елена\Desktop\slide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40"/>
            <a:ext cx="8640961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02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ds04.infourok.ru/uploads/ex/07a0/00143f67-99b6b318/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7"/>
            <a:ext cx="8784976" cy="642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79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332656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Четвертый лишний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4338" name="Picture 2" descr="https://avatars.mds.yandex.net/get-pdb/940654/7561f283-4389-49f9-9661-db4c5e13aba1/s1200?webp=fal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11683"/>
            <a:ext cx="2520678" cy="324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2" name="Picture 16" descr="https://rad-dou6.caduk.ru/images/0_8f766_835efda3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585" y="969457"/>
            <a:ext cx="2036305" cy="2431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58" name="Picture 22" descr="https://storage.googleapis.com/multi-static-content/previews/artage-io-thumb-27c6a8cf73407cf6678200007742ca9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55137"/>
            <a:ext cx="2824731" cy="267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62" name="Picture 26" descr="https://ds05.infourok.ru/uploads/ex/0c13/000b56b2-037fabe0/hello_html_f8e654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539" y="4109958"/>
            <a:ext cx="2720243" cy="2364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14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260648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Какое варенье?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5370" name="Picture 10" descr="http://pngimg.com/uploads/jam/jam_PNG2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78" y="1052736"/>
            <a:ext cx="2821026" cy="268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2" name="Picture 12" descr="https://i.pinimg.com/originals/94/8a/e4/948ae4bf04260ce94594a42e70c4aa2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34398"/>
            <a:ext cx="2505229" cy="2923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4" name="Picture 14" descr="https://funforkids.ru/pictures/sweet32/sweet3200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06498"/>
            <a:ext cx="2373875" cy="272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6" name="Picture 16" descr="http://pngimg.com/uploads/jam/jam_PNG1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91480"/>
            <a:ext cx="2590806" cy="311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06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Дидактическая игра «Скажи со словом ягодный» Кисель – ягодный кисель;  Варенье –  Компот –  Джем –  Повидло –  Начинка –  Мармелад –  Мороженное –  Соки – Дидактическая игра «Исправь ошибки» Земляника растёт на дереве.  Малина растёт на грядке.  Смородина растёт на болоте.  Клубника растёт на кусте.  Клюква растёт на рябине. Черника растёт в саду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92074"/>
            <a:ext cx="8673703" cy="6505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66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260648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Что приготовить из грибов?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8434" name="Picture 2" descr="https://fsd.intolimp.org/html/2019/10/30/i_5db9aa9cd6e12/img_php34n7Qe_griby_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22313"/>
            <a:ext cx="2803376" cy="210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https://fsd.intolimp.org/html/2019/10/30/i_5db9aa9cd6e12/img_php34n7Qe_griby_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1058766"/>
            <a:ext cx="2751849" cy="206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https://fsd.intolimp.org/html/2019/10/30/i_5db9aa9cd6e12/img_php34n7Qe_griby_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01158"/>
            <a:ext cx="2599980" cy="194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https://fsd.intolimp.org/html/2019/10/30/i_5db9aa9cd6e12/img_php34n7Qe_griby_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741634"/>
            <a:ext cx="2751849" cy="206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https://fsd.intolimp.org/html/2019/10/30/i_5db9aa9cd6e12/img_php34n7Qe_griby_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705" y="3366067"/>
            <a:ext cx="2917722" cy="2188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4" name="Picture 12" descr="https://fsd.intolimp.org/html/2019/10/30/i_5db9aa9cd6e12/img_php34n7Qe_griby_3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672" y="4365104"/>
            <a:ext cx="2751511" cy="2063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80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260648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Что приготовить из ягод?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9458" name="Picture 2" descr="https://moloko-express.ru/wp-content/uploads/2018/10/Zemljanik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895" y="4387474"/>
            <a:ext cx="237052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https://xn----7sbaai5arccc7a6b4a2a0mf.xn--p1ai/uploadedFiles/eshopimages/big/mor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01" y="1315888"/>
            <a:ext cx="3132348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8" descr="https://wowfood.club/uploads/mini/big/be/malinovij_kompot_na_zimu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10" descr="https://wowfood.club/uploads/mini/big/be/malinovij_kompot_na_zimu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12" descr="https://wowfood.club/uploads/mini/big/be/malinovij_kompot_na_zimu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6" descr="https://wowfood.club/uploads/mini/big/be/malinovij_kompot_na_zimu.webp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8" descr="https://wowfood.club/uploads/mini/big/be/malinovij_kompot_na_zimu.webp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20" descr="https://wowfood.club/uploads/mini/big/be/malinovij_kompot_na_zimu.webp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78" name="Picture 22" descr="https://frukti-yagodi.ru/wp-content/uploads/2017/10/kompot-768x5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9" y="4509120"/>
            <a:ext cx="3165903" cy="211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80" name="Picture 24" descr="https://lenta.gcdn.co/globalassets/1/-/50/77/41/255822.png?preset=fulllossywhit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723" y="4054432"/>
            <a:ext cx="1380083" cy="253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82" name="Picture 26" descr="https://i.artfile.ru/2560x1704_1331774_%5bwww.ArtFile.ru%5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315888"/>
            <a:ext cx="2520280" cy="210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84" name="Picture 28" descr="https://fitburn.ru/wp-content/uploads/2017/11/Cottage-Chees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325576"/>
            <a:ext cx="2718762" cy="20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-81546" y="1328326"/>
            <a:ext cx="1821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20000"/>
                    <a:lumOff val="80000"/>
                  </a:schemeClr>
                </a:solidFill>
              </a:rPr>
              <a:t>морс</a:t>
            </a:r>
            <a:endParaRPr lang="ru-RU" sz="2400" b="1" dirty="0">
              <a:solidFill>
                <a:schemeClr val="bg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25235" y="3699949"/>
            <a:ext cx="1821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джем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38389" y="4400714"/>
            <a:ext cx="1821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компот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147306" y="3268748"/>
            <a:ext cx="1821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пироги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63888" y="2917501"/>
            <a:ext cx="2718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в</a:t>
            </a:r>
            <a:r>
              <a:rPr lang="ru-RU" sz="2400" b="1" dirty="0" smtClean="0">
                <a:solidFill>
                  <a:srgbClr val="002060"/>
                </a:solidFill>
              </a:rPr>
              <a:t> свежем виде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52678" y="4036355"/>
            <a:ext cx="1821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варенье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72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4542" y="1268760"/>
            <a:ext cx="806182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СПАСИБО ЗА ВНИМАНИЕ!!!</a:t>
            </a:r>
            <a:endParaRPr lang="ru-RU" sz="4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0482" name="Picture 2" descr="http://i.mycdn.me/i?r=AzEPZsRbOZEKgBhR0XGMT1RkOh_0ZZPr3R-cFTnPjjCZpK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437" y="2175574"/>
            <a:ext cx="6634032" cy="469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96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Другая 5">
      <a:dk1>
        <a:srgbClr val="002060"/>
      </a:dk1>
      <a:lt1>
        <a:srgbClr val="00B0F0"/>
      </a:lt1>
      <a:dk2>
        <a:srgbClr val="92D050"/>
      </a:dk2>
      <a:lt2>
        <a:srgbClr val="FFC000"/>
      </a:lt2>
      <a:accent1>
        <a:srgbClr val="00B050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124</TotalTime>
  <Words>101</Words>
  <Application>Microsoft Office PowerPoint</Application>
  <PresentationFormat>Экран (4:3)</PresentationFormat>
  <Paragraphs>25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Воздушный поток</vt:lpstr>
      <vt:lpstr>ЛЕС ОСЕНЬЮ. ГРИБЫ И ЯГОДЫ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ЛЕС ОСЕНЬЮ. ГРИБЫ И ЯГОДЫ</dc:title>
  <dc:creator>Елена</dc:creator>
  <cp:lastModifiedBy>Елена</cp:lastModifiedBy>
  <cp:revision>12</cp:revision>
  <dcterms:created xsi:type="dcterms:W3CDTF">2020-10-25T19:05:51Z</dcterms:created>
  <dcterms:modified xsi:type="dcterms:W3CDTF">2020-10-25T21:10:18Z</dcterms:modified>
</cp:coreProperties>
</file>