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67" r:id="rId2"/>
    <p:sldId id="266" r:id="rId3"/>
    <p:sldId id="268" r:id="rId4"/>
    <p:sldId id="269" r:id="rId5"/>
    <p:sldId id="270" r:id="rId6"/>
    <p:sldId id="271" r:id="rId7"/>
    <p:sldId id="272" r:id="rId8"/>
    <p:sldId id="260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omic Sans MS" panose="030F0702030302020204" pitchFamily="66" charset="0"/>
      <p:regular r:id="rId14"/>
      <p:bold r:id="rId15"/>
      <p:italic r:id="rId16"/>
      <p:boldItalic r:id="rId1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8A0000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 varScale="1">
        <p:scale>
          <a:sx n="86" d="100"/>
          <a:sy n="86" d="100"/>
        </p:scale>
        <p:origin x="153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2130425"/>
            <a:ext cx="576064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6966" y="3886200"/>
            <a:ext cx="4744056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660066"/>
                </a:solidFill>
                <a:latin typeface="Comic Sans MS" pitchFamily="66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12.11.2020</a:t>
            </a:fld>
            <a:endParaRPr lang="ru-RU"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14:flip dir="r"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200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600200"/>
            <a:ext cx="72008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  <a:lvl2pPr>
              <a:defRPr>
                <a:solidFill>
                  <a:srgbClr val="660066"/>
                </a:solidFill>
                <a:latin typeface="Comic Sans MS" pitchFamily="66" charset="0"/>
              </a:defRPr>
            </a:lvl2pPr>
            <a:lvl3pPr>
              <a:defRPr>
                <a:solidFill>
                  <a:srgbClr val="660066"/>
                </a:solidFill>
                <a:latin typeface="Comic Sans MS" pitchFamily="66" charset="0"/>
              </a:defRPr>
            </a:lvl3pPr>
            <a:lvl4pPr>
              <a:defRPr>
                <a:solidFill>
                  <a:srgbClr val="660066"/>
                </a:solidFill>
                <a:latin typeface="Comic Sans MS" pitchFamily="66" charset="0"/>
              </a:defRPr>
            </a:lvl4pPr>
            <a:lvl5pPr>
              <a:defRPr>
                <a:solidFill>
                  <a:srgbClr val="660066"/>
                </a:solidFill>
                <a:latin typeface="Comic Sans MS" pitchFamily="66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237567" y="6356350"/>
            <a:ext cx="21963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12.11.2020</a:t>
            </a:fld>
            <a:endParaRPr lang="ru-RU"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26126" y="6356350"/>
            <a:ext cx="298074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333567" y="6356350"/>
            <a:ext cx="21963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14:flip dir="r"/>
      </p:transition>
    </mc:Choice>
    <mc:Fallback xmlns=""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3159" y="274638"/>
            <a:ext cx="7199241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71600" y="1600200"/>
            <a:ext cx="35242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660066"/>
                </a:solidFill>
                <a:latin typeface="Comic Sans MS" pitchFamily="66" charset="0"/>
              </a:defRPr>
            </a:lvl1pPr>
            <a:lvl2pPr>
              <a:defRPr sz="2400">
                <a:solidFill>
                  <a:srgbClr val="660066"/>
                </a:solidFill>
                <a:latin typeface="Comic Sans MS" pitchFamily="66" charset="0"/>
              </a:defRPr>
            </a:lvl2pPr>
            <a:lvl3pPr>
              <a:defRPr sz="2000">
                <a:solidFill>
                  <a:srgbClr val="660066"/>
                </a:solidFill>
                <a:latin typeface="Comic Sans MS" pitchFamily="66" charset="0"/>
              </a:defRPr>
            </a:lvl3pPr>
            <a:lvl4pPr>
              <a:defRPr sz="1800">
                <a:solidFill>
                  <a:srgbClr val="660066"/>
                </a:solidFill>
                <a:latin typeface="Comic Sans MS" pitchFamily="66" charset="0"/>
              </a:defRPr>
            </a:lvl4pPr>
            <a:lvl5pPr>
              <a:defRPr sz="1800">
                <a:solidFill>
                  <a:srgbClr val="660066"/>
                </a:solidFill>
                <a:latin typeface="Comic Sans MS" pitchFamily="66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36004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660066"/>
                </a:solidFill>
                <a:latin typeface="Comic Sans MS" pitchFamily="66" charset="0"/>
              </a:defRPr>
            </a:lvl1pPr>
            <a:lvl2pPr>
              <a:defRPr sz="2400">
                <a:solidFill>
                  <a:srgbClr val="660066"/>
                </a:solidFill>
                <a:latin typeface="Comic Sans MS" pitchFamily="66" charset="0"/>
              </a:defRPr>
            </a:lvl2pPr>
            <a:lvl3pPr>
              <a:defRPr sz="2000">
                <a:solidFill>
                  <a:srgbClr val="660066"/>
                </a:solidFill>
                <a:latin typeface="Comic Sans MS" pitchFamily="66" charset="0"/>
              </a:defRPr>
            </a:lvl3pPr>
            <a:lvl4pPr>
              <a:defRPr sz="1800">
                <a:solidFill>
                  <a:srgbClr val="660066"/>
                </a:solidFill>
                <a:latin typeface="Comic Sans MS" pitchFamily="66" charset="0"/>
              </a:defRPr>
            </a:lvl4pPr>
            <a:lvl5pPr>
              <a:defRPr sz="1800">
                <a:solidFill>
                  <a:srgbClr val="660066"/>
                </a:solidFill>
                <a:latin typeface="Comic Sans MS" pitchFamily="66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12.11.2020</a:t>
            </a:fld>
            <a:endParaRPr lang="ru-RU"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14:flip dir="r"/>
      </p:transition>
    </mc:Choice>
    <mc:Fallback xmlns=""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200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12.11.2020</a:t>
            </a:fld>
            <a:endParaRPr lang="ru-RU"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14:flip dir="r"/>
      </p:transition>
    </mc:Choice>
    <mc:Fallback xmlns=""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12.11.2020</a:t>
            </a:fld>
            <a:endParaRPr lang="ru-RU"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066"/>
                </a:solidFill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14:flip dir="r"/>
      </p:transition>
    </mc:Choice>
    <mc:Fallback xmlns="">
      <p:transition spd="slow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6" r:id="rId4"/>
    <p:sldLayoutId id="2147483667" r:id="rId5"/>
  </p:sldLayoutIdLst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14:flip dir="r"/>
      </p:transition>
    </mc:Choice>
    <mc:Fallback xmlns="">
      <p:transition spd="slow" advClick="0" advTm="5000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628800"/>
            <a:ext cx="5544616" cy="2520280"/>
          </a:xfrm>
        </p:spPr>
        <p:txBody>
          <a:bodyPr anchor="ctr"/>
          <a:lstStyle/>
          <a:p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О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с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е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н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н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и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й 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з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о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н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т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и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к</a:t>
            </a:r>
            <a:endParaRPr lang="ru-RU" sz="8000" b="1" dirty="0">
              <a:ln w="19050">
                <a:solidFill>
                  <a:prstClr val="white"/>
                </a:solidFill>
                <a:prstDash val="solid"/>
              </a:ln>
              <a:solidFill>
                <a:srgbClr val="FFC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332656"/>
            <a:ext cx="41500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1F497D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Осенние поделки из бумаги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94702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0888623">
            <a:off x="-1220039" y="634098"/>
            <a:ext cx="7200800" cy="1143000"/>
          </a:xfrm>
        </p:spPr>
        <p:txBody>
          <a:bodyPr/>
          <a:lstStyle/>
          <a:p>
            <a:r>
              <a:rPr lang="ru-RU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Нам понадобится: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rot="20766189">
            <a:off x="669700" y="1992577"/>
            <a:ext cx="3715367" cy="2808312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rgbClr val="FFC000"/>
                </a:solidFill>
                <a:latin typeface="Comic Sans MS" pitchFamily="66" charset="0"/>
              </a:rPr>
              <a:t>Цветная бумага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rgbClr val="FFC000"/>
                </a:solidFill>
              </a:rPr>
              <a:t>Ножницы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srgbClr val="FFC000"/>
                </a:solidFill>
                <a:latin typeface="Comic Sans MS" pitchFamily="66" charset="0"/>
              </a:rPr>
              <a:t>Клей</a:t>
            </a:r>
          </a:p>
          <a:p>
            <a:pPr marL="0" indent="0">
              <a:buNone/>
            </a:pPr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861" y="823688"/>
            <a:ext cx="4083918" cy="5445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0352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3096344" cy="2074242"/>
          </a:xfrm>
        </p:spPr>
        <p:txBody>
          <a:bodyPr/>
          <a:lstStyle/>
          <a:p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Из цветной бумаги вырезаем листочки (желтые, оранжевые и зеленые)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476672"/>
            <a:ext cx="4433664" cy="3325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276872"/>
            <a:ext cx="3240360" cy="432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3779912" y="4221088"/>
            <a:ext cx="306846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omic Sans MS" pitchFamily="66" charset="0"/>
                <a:ea typeface="+mj-ea"/>
                <a:cs typeface="+mj-cs"/>
              </a:rPr>
              <a:t>Из розовой бумаги </a:t>
            </a:r>
          </a:p>
          <a:p>
            <a:pPr algn="ctr"/>
            <a:r>
              <a:rPr lang="ru-RU" sz="24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omic Sans MS" pitchFamily="66" charset="0"/>
                <a:ea typeface="+mj-ea"/>
                <a:cs typeface="+mj-cs"/>
              </a:rPr>
              <a:t>вырезаем круг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006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6000">
        <p14:flip dir="r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79912" y="493222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4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omic Sans MS" pitchFamily="66" charset="0"/>
              </a:rPr>
              <a:t>Делим круг на 6 равных частей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14" y="260648"/>
            <a:ext cx="3291830" cy="4389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23528" y="5301208"/>
            <a:ext cx="40414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omic Sans MS" pitchFamily="66" charset="0"/>
              </a:rPr>
              <a:t>И разрезаем (не до конца)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977" y="1327703"/>
            <a:ext cx="3651870" cy="4869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875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6000">
        <p14:flip dir="r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332656"/>
            <a:ext cx="7272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omic Sans MS" pitchFamily="66" charset="0"/>
              </a:rPr>
              <a:t>Начинаем склеивать наш зонтик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794321"/>
            <a:ext cx="3579862" cy="47731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2" y="1013404"/>
            <a:ext cx="4987379" cy="43124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7022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6000">
        <p14:flip dir="r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6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476672"/>
            <a:ext cx="4680520" cy="5818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072" y="695073"/>
            <a:ext cx="3223230" cy="4949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852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260648"/>
            <a:ext cx="4369740" cy="62635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0346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7704" y="2132856"/>
            <a:ext cx="595840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С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п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а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с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и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б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о 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з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а 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в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н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и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м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а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н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и</a:t>
            </a:r>
            <a:r>
              <a:rPr lang="ru-RU" sz="80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  <a:ea typeface="+mj-ea"/>
                <a:cs typeface="Arial" charset="0"/>
              </a:rPr>
              <a:t>е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05867"/>
      </a:hlink>
      <a:folHlink>
        <a:srgbClr val="205867"/>
      </a:folHlink>
    </a:clrScheme>
    <a:fontScheme name="для шаблонов синий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50</Words>
  <Application>Microsoft Office PowerPoint</Application>
  <PresentationFormat>Экран (4:3)</PresentationFormat>
  <Paragraphs>13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Calibri</vt:lpstr>
      <vt:lpstr>Comic Sans MS</vt:lpstr>
      <vt:lpstr>Arial</vt:lpstr>
      <vt:lpstr>Wingdings</vt:lpstr>
      <vt:lpstr>1_Тема Office</vt:lpstr>
      <vt:lpstr>Осенний зонтик</vt:lpstr>
      <vt:lpstr>Нам понадобится:</vt:lpstr>
      <vt:lpstr>Из цветной бумаги вырезаем листочки (желтые, оранжевые и зеленые)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Тетрадь на спирали</dc:title>
  <dc:creator>Фокина Лидия Петровна</dc:creator>
  <cp:keywords>Шаблон презентации</cp:keywords>
  <cp:lastModifiedBy>Василий</cp:lastModifiedBy>
  <cp:revision>91</cp:revision>
  <dcterms:created xsi:type="dcterms:W3CDTF">2014-07-06T18:18:01Z</dcterms:created>
  <dcterms:modified xsi:type="dcterms:W3CDTF">2020-11-12T02:22:54Z</dcterms:modified>
</cp:coreProperties>
</file>