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8B3C-77F8-4991-BBC5-8B60510DAC48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5350-7C95-40CD-9422-11EEDE0797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665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8B3C-77F8-4991-BBC5-8B60510DAC48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5350-7C95-40CD-9422-11EEDE0797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5013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8B3C-77F8-4991-BBC5-8B60510DAC48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5350-7C95-40CD-9422-11EEDE0797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047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8B3C-77F8-4991-BBC5-8B60510DAC48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5350-7C95-40CD-9422-11EEDE0797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28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8B3C-77F8-4991-BBC5-8B60510DAC48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5350-7C95-40CD-9422-11EEDE0797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240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8B3C-77F8-4991-BBC5-8B60510DAC48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5350-7C95-40CD-9422-11EEDE0797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559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8B3C-77F8-4991-BBC5-8B60510DAC48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5350-7C95-40CD-9422-11EEDE0797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864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8B3C-77F8-4991-BBC5-8B60510DAC48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5350-7C95-40CD-9422-11EEDE0797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120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8B3C-77F8-4991-BBC5-8B60510DAC48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5350-7C95-40CD-9422-11EEDE0797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898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8B3C-77F8-4991-BBC5-8B60510DAC48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5350-7C95-40CD-9422-11EEDE0797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631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8B3C-77F8-4991-BBC5-8B60510DAC48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65350-7C95-40CD-9422-11EEDE0797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104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78B3C-77F8-4991-BBC5-8B60510DAC48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65350-7C95-40CD-9422-11EEDE0797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253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 smtClean="0"/>
              <a:t>ЗДОРОВЫЙ ОБРАЗ ЖИЗНИ</a:t>
            </a:r>
            <a:endParaRPr lang="ru-RU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Выполнил Волчек Савелий 7 в класс</a:t>
            </a:r>
          </a:p>
          <a:p>
            <a:r>
              <a:rPr lang="ru-RU" dirty="0" smtClean="0"/>
              <a:t>Учитель – Иваненко Валентина Гавриловна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5197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Актуальность – всегда сильные и здоровые люди живут дольше</a:t>
            </a:r>
            <a:r>
              <a:rPr lang="en-US" i="1" dirty="0"/>
              <a:t>.</a:t>
            </a:r>
            <a:endParaRPr lang="ru-RU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067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i="1" dirty="0" smtClean="0"/>
              <a:t>Цель – повысить интерес к ЗОЖ</a:t>
            </a:r>
            <a:endParaRPr lang="ru-RU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872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669" y="1122362"/>
            <a:ext cx="11869781" cy="3667351"/>
          </a:xfrm>
        </p:spPr>
        <p:txBody>
          <a:bodyPr>
            <a:normAutofit/>
          </a:bodyPr>
          <a:lstStyle/>
          <a:p>
            <a:r>
              <a:rPr lang="ru-RU" b="1" i="1" dirty="0" smtClean="0"/>
              <a:t>Задачи –</a:t>
            </a:r>
            <a:br>
              <a:rPr lang="ru-RU" b="1" i="1" dirty="0" smtClean="0"/>
            </a:br>
            <a:r>
              <a:rPr lang="ru-RU" b="1" i="1" dirty="0" smtClean="0"/>
              <a:t>1) рассказать людям о ЗОЖ</a:t>
            </a:r>
            <a:br>
              <a:rPr lang="ru-RU" b="1" i="1" dirty="0" smtClean="0"/>
            </a:br>
            <a:r>
              <a:rPr lang="ru-RU" b="1" i="1" dirty="0" smtClean="0"/>
              <a:t>2) научить людей вести здоровый образ жизни</a:t>
            </a:r>
            <a:endParaRPr lang="ru-RU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662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48639" y="987425"/>
            <a:ext cx="4041298" cy="4873625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Здоровый образ жизни, ЗОЖ — образ жизни человека, направленный на сохранение здоровья, профилактику болезней и укрепление человеческого организма в целом.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51537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Представители философско-социологического направления рассматривают здоровый образ жизни как глобальную социальную проблему, составную часть жизни общества в целом, хотя само понятие «здорового образа жизни» однозначно пока ещё не определено. По оценкам ВОЗ, здоровье людей зависит:</a:t>
            </a:r>
          </a:p>
          <a:p>
            <a:endParaRPr lang="ru-RU" dirty="0" smtClean="0"/>
          </a:p>
          <a:p>
            <a:r>
              <a:rPr lang="ru-RU" dirty="0" smtClean="0"/>
              <a:t>на 50—55 % именно от образа жизни,</a:t>
            </a:r>
          </a:p>
          <a:p>
            <a:r>
              <a:rPr lang="ru-RU" dirty="0" smtClean="0"/>
              <a:t>на 20 % — от окружающей среды,</a:t>
            </a:r>
          </a:p>
          <a:p>
            <a:r>
              <a:rPr lang="ru-RU" dirty="0" smtClean="0"/>
              <a:t>на 18—20 % — от генетической предрасположенности,</a:t>
            </a:r>
          </a:p>
          <a:p>
            <a:r>
              <a:rPr lang="ru-RU" dirty="0" smtClean="0"/>
              <a:t>и лишь на 8—10 % — от здравоохранения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7048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Элементы ЗОЖ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75657"/>
            <a:ext cx="6825343" cy="50013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Воспитание с раннего детства здоровых привычек и навыков.</a:t>
            </a:r>
          </a:p>
          <a:p>
            <a:r>
              <a:rPr lang="ru-RU" dirty="0" smtClean="0"/>
              <a:t>Окружающая среда: безопасная и благоприятная для обитания, знания о влиянии неблагоприятных факторов окружающей среды на здоровье.</a:t>
            </a:r>
          </a:p>
          <a:p>
            <a:r>
              <a:rPr lang="ru-RU" dirty="0" smtClean="0"/>
              <a:t>Отказ от кофеина, курения, наркотиков и употребления алкоголя.</a:t>
            </a:r>
          </a:p>
          <a:p>
            <a:r>
              <a:rPr lang="ru-RU" dirty="0" smtClean="0"/>
              <a:t>Здоровое питание: количественно умеренное, соответствующее физиологическим особенностям конкретного человека, информированность о качестве употребляемых продуктов, режим питания (употребление пищи в определённое, одно и то же время дня).</a:t>
            </a:r>
          </a:p>
          <a:p>
            <a:r>
              <a:rPr lang="ru-RU" dirty="0" smtClean="0"/>
              <a:t>Движение: физически активная жизнь, включая специальные физические упражнения (например, фитнес), с учётом возрастных и физиологических особенностей.</a:t>
            </a:r>
          </a:p>
          <a:p>
            <a:r>
              <a:rPr lang="ru-RU" dirty="0" smtClean="0"/>
              <a:t>Личная и общественная гигиена: совокупность гигиенических правил, соблюдение и выполнение которых способствует сохранению и укреплению здоровья, владение навыками первой помощи.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3543" y="1567542"/>
            <a:ext cx="4440283" cy="296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097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280852" cy="683623"/>
          </a:xfrm>
        </p:spPr>
        <p:txBody>
          <a:bodyPr/>
          <a:lstStyle/>
          <a:p>
            <a:r>
              <a:rPr lang="ru-RU" dirty="0" smtClean="0"/>
              <a:t>ПРИЧИНЫ ВЕСТИ ЗОЖ</a:t>
            </a:r>
            <a:endParaRPr lang="ru-RU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5229" r="5229"/>
          <a:stretch>
            <a:fillRect/>
          </a:stretch>
        </p:blipFill>
        <p:spPr>
          <a:xfrm>
            <a:off x="7383095" y="1689077"/>
            <a:ext cx="4599309" cy="3631656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13509" y="1140823"/>
            <a:ext cx="6749142" cy="4728165"/>
          </a:xfrm>
        </p:spPr>
        <p:txBody>
          <a:bodyPr/>
          <a:lstStyle/>
          <a:p>
            <a:r>
              <a:rPr lang="ru-RU" b="1" dirty="0" smtClean="0"/>
              <a:t>Долго жить нужно - чтобы многое успеть, многое увидеть и познать. </a:t>
            </a:r>
          </a:p>
          <a:p>
            <a:r>
              <a:rPr lang="ru-RU" b="1" dirty="0" smtClean="0"/>
              <a:t>Запомнить нужно навсегда: алкоголь и наркотики не являются модным атрибутом жизни.</a:t>
            </a:r>
          </a:p>
          <a:p>
            <a:r>
              <a:rPr lang="ru-RU" b="1" dirty="0" smtClean="0"/>
              <a:t>Получать удовольствие от жизни. </a:t>
            </a:r>
          </a:p>
          <a:p>
            <a:r>
              <a:rPr lang="ru-RU" b="1" dirty="0" smtClean="0"/>
              <a:t>Быть красивыми.</a:t>
            </a:r>
          </a:p>
          <a:p>
            <a:r>
              <a:rPr lang="ru-RU" b="1" dirty="0" smtClean="0"/>
              <a:t>Иметь здоровых детей.</a:t>
            </a:r>
          </a:p>
          <a:p>
            <a:r>
              <a:rPr lang="ru-RU" b="1" dirty="0" smtClean="0"/>
              <a:t>Улучшить качество жизни.</a:t>
            </a:r>
          </a:p>
          <a:p>
            <a:r>
              <a:rPr lang="ru-RU" b="1" dirty="0" smtClean="0"/>
              <a:t> Спортивный, подтянутый человек много успевает и нравится людям , что очень помогает в общении.</a:t>
            </a:r>
          </a:p>
          <a:p>
            <a:r>
              <a:rPr lang="ru-RU" b="1" dirty="0" smtClean="0"/>
              <a:t>Нравиться себе.</a:t>
            </a:r>
          </a:p>
          <a:p>
            <a:r>
              <a:rPr lang="ru-RU" b="1" dirty="0" smtClean="0"/>
              <a:t>Быть способным себя защитить физически и помочь другим.</a:t>
            </a:r>
          </a:p>
          <a:p>
            <a:r>
              <a:rPr lang="ru-RU" b="1" dirty="0" smtClean="0"/>
              <a:t>Качественно расширить круг общения.</a:t>
            </a:r>
          </a:p>
          <a:p>
            <a:r>
              <a:rPr lang="ru-RU" b="1" dirty="0" smtClean="0"/>
              <a:t>Встретить старость с улыбкой на лице и провести ее активно.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09395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МЫ ЗА ЗОЖ!!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282221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343</Words>
  <Application>Microsoft Office PowerPoint</Application>
  <PresentationFormat>Широкоэкранный</PresentationFormat>
  <Paragraphs>33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ЗДОРОВЫЙ ОБРАЗ ЖИЗНИ</vt:lpstr>
      <vt:lpstr>Актуальность – всегда сильные и здоровые люди живут дольше.</vt:lpstr>
      <vt:lpstr>Цель – повысить интерес к ЗОЖ</vt:lpstr>
      <vt:lpstr>Задачи – 1) рассказать людям о ЗОЖ 2) научить людей вести здоровый образ жизни</vt:lpstr>
      <vt:lpstr>Презентация PowerPoint</vt:lpstr>
      <vt:lpstr>Презентация PowerPoint</vt:lpstr>
      <vt:lpstr>Элементы ЗОЖ</vt:lpstr>
      <vt:lpstr>ПРИЧИНЫ ВЕСТИ ЗОЖ</vt:lpstr>
      <vt:lpstr>МЫ ЗА ЗОЖ!!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ЗДОРОВЫЙ ОБРАЗ ЖИЗНИ</dc:title>
  <dc:creator>Пользователь Windows</dc:creator>
  <cp:lastModifiedBy>Пользователь Windows</cp:lastModifiedBy>
  <cp:revision>2</cp:revision>
  <dcterms:created xsi:type="dcterms:W3CDTF">2019-01-29T07:34:24Z</dcterms:created>
  <dcterms:modified xsi:type="dcterms:W3CDTF">2019-01-29T07:46:05Z</dcterms:modified>
</cp:coreProperties>
</file>