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16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3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40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18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018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237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361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95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52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923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436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065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878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586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955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420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08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E900E8C-E8AB-4952-822A-8901E2FF9601}" type="datetimeFigureOut">
              <a:rPr lang="ru-RU" smtClean="0"/>
              <a:t>17.12.2019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C0CEE-204F-4691-A6CA-0A2182EF6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5626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01951"/>
            <a:ext cx="12192000" cy="3422597"/>
          </a:xfr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КЛАССИФИКАЦИЯ ЧРЕЗВЫЧАЙНЫХ СИТУАЦИЙ</a:t>
            </a:r>
            <a:endParaRPr lang="ru-RU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81303"/>
            <a:ext cx="12192000" cy="1267096"/>
          </a:xfrm>
        </p:spPr>
        <p:txBody>
          <a:bodyPr>
            <a:noAutofit/>
          </a:bodyPr>
          <a:lstStyle/>
          <a:p>
            <a:r>
              <a:rPr lang="ru-RU" sz="2400" dirty="0" smtClean="0"/>
              <a:t>ПРЕЗЕНТАЦИЮ ВЫПОЛНИЛ</a:t>
            </a:r>
            <a:r>
              <a:rPr lang="ru-RU" sz="2400" b="1" dirty="0" smtClean="0"/>
              <a:t> ЛУЦЕНКО ДМИТРИЙ АНДРЕЕВИЧ </a:t>
            </a:r>
          </a:p>
          <a:p>
            <a:pPr marL="0" indent="0">
              <a:buNone/>
            </a:pPr>
            <a:r>
              <a:rPr lang="ru-RU" sz="2400" dirty="0" smtClean="0"/>
              <a:t>МАОУ ГИМНАЗИЯ ВОСТОЧНЫХ ЯЗЫКОВ №4 Г</a:t>
            </a:r>
            <a:r>
              <a:rPr lang="en-US" sz="2400" dirty="0" smtClean="0"/>
              <a:t>.</a:t>
            </a:r>
            <a:r>
              <a:rPr lang="ru-RU" sz="2400" dirty="0" smtClean="0"/>
              <a:t>ХАБАРОВСКА (8 КЛАСС)</a:t>
            </a:r>
          </a:p>
          <a:p>
            <a:r>
              <a:rPr lang="ru-RU" sz="2400" dirty="0" smtClean="0"/>
              <a:t>УЧИТЕЛЬ – </a:t>
            </a:r>
            <a:r>
              <a:rPr lang="ru-RU" sz="2400" b="1" dirty="0" smtClean="0"/>
              <a:t>ОГНЕВ ВЛАДИМИР АНАТОЛЬЕВИЧ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268900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7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6207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4924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1479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6231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0467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481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6044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</TotalTime>
  <Words>26</Words>
  <Application>Microsoft Office PowerPoint</Application>
  <PresentationFormat>Широкоэкранный</PresentationFormat>
  <Paragraphs>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Century Gothic</vt:lpstr>
      <vt:lpstr>Wingdings 3</vt:lpstr>
      <vt:lpstr>Ион</vt:lpstr>
      <vt:lpstr>КЛАССИФИКАЦИЯ ЧРЕЗВЫЧАЙНЫХ СИТУАЦИЙ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ЧРЕЗВЫЧАЙНЫХ СИТУАЦИЙ</dc:title>
  <dc:creator>Пользователь Windows</dc:creator>
  <cp:lastModifiedBy>Пользователь Windows</cp:lastModifiedBy>
  <cp:revision>1</cp:revision>
  <dcterms:created xsi:type="dcterms:W3CDTF">2019-12-17T05:17:00Z</dcterms:created>
  <dcterms:modified xsi:type="dcterms:W3CDTF">2019-12-17T05:21:10Z</dcterms:modified>
</cp:coreProperties>
</file>