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8000" b="1" i="1" dirty="0" smtClean="0">
                <a:latin typeface="Century Gothic" panose="020B0502020202020204" pitchFamily="34" charset="0"/>
              </a:rPr>
              <a:t>ОСАНКА ЧЕЛОВЕКА</a:t>
            </a:r>
            <a:endParaRPr lang="ru-RU" sz="8000" b="1" i="1" dirty="0">
              <a:latin typeface="Century Gothic" panose="020B0502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ПРЕЗЕНТАЦИЮ ВЫПОЛНИЛ ЛУЦЕНКО ДМИТРИЙ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352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 pattern="rectangle" dir="ou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latin typeface="Century Gothic" panose="020B0502020202020204" pitchFamily="34" charset="0"/>
              </a:rPr>
              <a:t>ЧТО ТАКОЕ ОСАНКА</a:t>
            </a:r>
            <a:r>
              <a:rPr lang="en-US" sz="4800" b="1" dirty="0" smtClean="0">
                <a:latin typeface="Century Gothic" panose="020B0502020202020204" pitchFamily="34" charset="0"/>
              </a:rPr>
              <a:t>?</a:t>
            </a:r>
            <a:endParaRPr lang="ru-RU" sz="4800" b="1" dirty="0">
              <a:latin typeface="Century Gothic" panose="020B0502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7043" y="1901821"/>
            <a:ext cx="6855928" cy="4420601"/>
          </a:xfrm>
        </p:spPr>
        <p:txBody>
          <a:bodyPr>
            <a:normAutofit/>
          </a:bodyPr>
          <a:lstStyle/>
          <a:p>
            <a:r>
              <a:rPr lang="ru-RU" sz="3200" b="1" dirty="0"/>
              <a:t>Осанка</a:t>
            </a:r>
            <a:r>
              <a:rPr lang="ru-RU" sz="2800" b="1" i="1" dirty="0"/>
              <a:t> – это положение тела, принимаемое стоящим человеком автоматически, т.е. привычная позиция мышечно-скелетного каркаса. </a:t>
            </a:r>
            <a:r>
              <a:rPr lang="ru-RU" sz="2800" dirty="0"/>
              <a:t>Ее индивидуальные особенности определяет положение головы, верхних и нижних конечностей, наклон таза, форма живота и грудной клетки, а также изгибы </a:t>
            </a:r>
            <a:r>
              <a:rPr lang="ru-RU" sz="2800" dirty="0" smtClean="0"/>
              <a:t>позвоночника</a:t>
            </a:r>
            <a:r>
              <a:rPr lang="en-US" sz="2800" dirty="0" smtClean="0"/>
              <a:t>.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971" y="2577737"/>
            <a:ext cx="5109029" cy="287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37431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2847" y="771825"/>
            <a:ext cx="11521440" cy="1013800"/>
          </a:xfrm>
        </p:spPr>
        <p:txBody>
          <a:bodyPr>
            <a:normAutofit fontScale="90000"/>
          </a:bodyPr>
          <a:lstStyle/>
          <a:p>
            <a:r>
              <a:rPr lang="ru-RU" dirty="0"/>
              <a:t>Эталоном для подражания может служить осанка балерин, а также спортсменок, занимающихся спортивной и художественной гимнастикой, синхронным плаванием.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95407" y="2232184"/>
            <a:ext cx="5791198" cy="38607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1" y="2034790"/>
            <a:ext cx="3400697" cy="430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877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87086" y="1004"/>
            <a:ext cx="12246824" cy="676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313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 smtClean="0">
                <a:latin typeface="Century Gothic" panose="020B0502020202020204" pitchFamily="34" charset="0"/>
              </a:rPr>
              <a:t>Нарушения осанки</a:t>
            </a:r>
            <a:endParaRPr lang="ru-RU" sz="5400" b="1" dirty="0">
              <a:latin typeface="Century Gothic" panose="020B0502020202020204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21047"/>
          <a:stretch/>
        </p:blipFill>
        <p:spPr>
          <a:xfrm>
            <a:off x="1842777" y="1820982"/>
            <a:ext cx="8506445" cy="5037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293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/>
              <a:t>Плоскостопие - </a:t>
            </a:r>
            <a:r>
              <a:rPr lang="ru-RU" b="1" dirty="0" smtClean="0"/>
              <a:t>изменение </a:t>
            </a:r>
            <a:r>
              <a:rPr lang="ru-RU" b="1" dirty="0"/>
              <a:t>формы стопы, характеризующееся опущением </a:t>
            </a:r>
            <a:r>
              <a:rPr lang="ru-RU" b="1" dirty="0" smtClean="0"/>
              <a:t>её сводов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794" y="2124489"/>
            <a:ext cx="6021206" cy="43327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0990" y="1828799"/>
            <a:ext cx="4379818" cy="492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8903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Дивиденд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TM03457464[[fn=Дивиденд]]</Template>
  <TotalTime>14</TotalTime>
  <Words>87</Words>
  <Application>Microsoft Office PowerPoint</Application>
  <PresentationFormat>Широкоэкранный</PresentationFormat>
  <Paragraphs>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Century Gothic</vt:lpstr>
      <vt:lpstr>Corbel</vt:lpstr>
      <vt:lpstr>Gill Sans MT</vt:lpstr>
      <vt:lpstr>Wingdings 2</vt:lpstr>
      <vt:lpstr>Дивиденд</vt:lpstr>
      <vt:lpstr>ОСАНКА ЧЕЛОВЕКА</vt:lpstr>
      <vt:lpstr>ЧТО ТАКОЕ ОСАНКА?</vt:lpstr>
      <vt:lpstr>Эталоном для подражания может служить осанка балерин, а также спортсменок, занимающихся спортивной и художественной гимнастикой, синхронным плаванием.</vt:lpstr>
      <vt:lpstr>Презентация PowerPoint</vt:lpstr>
      <vt:lpstr>Нарушения осанки</vt:lpstr>
      <vt:lpstr>Плоскостопие - изменение формы стопы, характеризующееся опущением её сводов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ОСАНКА ЧЕЛОВЕКА</dc:title>
  <dc:creator>Пользователь Windows</dc:creator>
  <cp:lastModifiedBy>Пользователь Windows</cp:lastModifiedBy>
  <cp:revision>2</cp:revision>
  <dcterms:created xsi:type="dcterms:W3CDTF">2019-10-22T08:47:49Z</dcterms:created>
  <dcterms:modified xsi:type="dcterms:W3CDTF">2019-10-22T09:01:52Z</dcterms:modified>
</cp:coreProperties>
</file>