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5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EBF3-D225-4054-849A-7B956A9F8799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7615398-F1B2-40E9-808E-B2C8A7738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EBF3-D225-4054-849A-7B956A9F8799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7615398-F1B2-40E9-808E-B2C8A7738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EBF3-D225-4054-849A-7B956A9F8799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15398-F1B2-40E9-808E-B2C8A773885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EBF3-D225-4054-849A-7B956A9F8799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15398-F1B2-40E9-808E-B2C8A7738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EBF3-D225-4054-849A-7B956A9F8799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7615398-F1B2-40E9-808E-B2C8A773885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EBF3-D225-4054-849A-7B956A9F8799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15398-F1B2-40E9-808E-B2C8A7738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EBF3-D225-4054-849A-7B956A9F8799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15398-F1B2-40E9-808E-B2C8A7738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EBF3-D225-4054-849A-7B956A9F8799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15398-F1B2-40E9-808E-B2C8A7738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EBF3-D225-4054-849A-7B956A9F8799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15398-F1B2-40E9-808E-B2C8A773885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EBF3-D225-4054-849A-7B956A9F8799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15398-F1B2-40E9-808E-B2C8A7738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8EBF3-D225-4054-849A-7B956A9F8799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15398-F1B2-40E9-808E-B2C8A77388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9C8EBF3-D225-4054-849A-7B956A9F8799}" type="datetimeFigureOut">
              <a:rPr lang="ru-RU" smtClean="0"/>
              <a:pPr/>
              <a:t>28.02.2019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7615398-F1B2-40E9-808E-B2C8A773885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96753"/>
            <a:ext cx="7772400" cy="240369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Литературно- историческая викторина по Великой Отечественной войне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Александр\Downloads\02-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29000"/>
            <a:ext cx="91440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Июнь! Тогда еще не знали мы,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Со школьных вечеров шагая,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Что завтра будет первый день войны,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А кончится она лишь в сорок пятом, в мае!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27 миллионов погибших на две с половиной тысячи километров. Это значит: десять тысяч восемьсот убитых на километр, 22 человека на каждые два метра земли!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Разминка  1группа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Назовите фамилию самого знаменитого полководца Великой Отечественной войны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Назовите дату капитуляции Германии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Назовите трех писателей, участников Великой Отечественной войны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Назовите автора песни “Журавли”.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Разминка (2 группа)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Назовите знаменитую крепость – герой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Какой из этих отечественных танков стал легендой Второй Мировой войны?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Назовите двух известных поэтесс, писавших о войне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Назовите автора стихотворения “Ты помнишь, Алеша, дороги Смоленщины...”.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 тур «Трагическое начало»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Назовите дату начала Великой Отечественной войны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Как назывался план вторжения в СССР?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Какую военную операцию немецко-фашистское командование называло операцией «Тайфун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»?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Этими словами стала заканчиваться любая сводка с фронта. Назовите эти слова.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1тур «Трагическое начало»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Литературный герой поэмы Твардовского – солдат Великой Отечествен войны?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Великая Отечественная война сделала этого писателя фронтовым корреспондентом газет “Красная звезда”, “Броня”, “Одухотворенные люди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”.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Поэт фронтового поколения, будучи студентом, добровольцем ушел на фронт. Самое известное стихотворение “Сороковые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”.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Назовите писателя и его произведение о жизни крестьянских детей в послевоенное время, у которых любимым лакомством был пряник.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 тур «Коренной перелом»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 годы Великой Отечественной войны 28 бойцов И.В. Панфилова отразили несколько танковых атак фашистов. Почти все погибли, но врага не пропустили. Какой город защищали герои - панфиловцы?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Какое значение в ходе войны имела Сталинградская битва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Перед этой битвой немецкое командование сосредоточило значительные силы, состоящие прежде всего из бронетанковых дивизий, оснащенных танками современных моделей “Тигр” и “Пантера”. Что это за битва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На льду какого озера проходила «Дорога жизни», проложенная для снабжения блокадного Ленинграда?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 тур «Коренной перелом»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Когда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1941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г. Враг приближался к Москве, на улицах города появились плакаты со словами: “Ребята, не Москва ль за нами?” Откуда взяты эти слова, кто их автор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 героической обороне какого города в 1942 году написала в своей поэме «февральский дневник Ольга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Берггольц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. Кому принадлежат эти строки: Переправа, переправа... Темень, холод, ночь как год, Но вцепился в берег правый, Там остался первый взвод”.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 каком произведении о войне действующие бойцы –девушки? А старшина Васков 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командир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 тур «Великие люди»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Какому полководцу народ присвоил почётное звание «Маршала Победы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»?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Кому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 женщин первой было присвоено звание Героя Советского Союза в годы Великой Отечественной войны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Маршал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авиации, трижды Героем Советского Союза, автор книг: «Познать себя в бою», «Крылья истребителя», «Небо войны». О ком идет речь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Назовите автора и книгу, в основу которой легла судьба летчика, героя, который остался без ног, но продолжил летать.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 тур «Великая победа»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Назовите полководца, принимавшего Парад Победы на Красной площади в Москве 24 июня 1945 года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За что вручали самую известную медаль Великой Отечественной войны?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Какое название получило советское реактивное орудие залпового огня времён Великой Отечественной войны?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В ходе какой битвы Великой Отечественной войны шли бои за Мамаев курган?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 тур «Великая победа»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Назовите автора рассказа “Судьба человека”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Советский писатель, пленник Архипелага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ГУЛАГ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У Булата Окуджавы богатая биография. В его литературном наследии есть стихотворения о войне. Продолжите строки: И, значит, нам нужна одна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победа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На обелисках, памятниках погибшим высечены слова «Никто не забыт и ничто не забыто». Кому из поэтов принадлежат эти слова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146</TotalTime>
  <Words>535</Words>
  <Application>Microsoft Office PowerPoint</Application>
  <PresentationFormat>Экран (4:3)</PresentationFormat>
  <Paragraphs>49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Трек</vt:lpstr>
      <vt:lpstr>Литературно- историческая викторина по Великой Отечественной войне</vt:lpstr>
      <vt:lpstr>Слайд 2</vt:lpstr>
      <vt:lpstr>Разминка  1группа</vt:lpstr>
      <vt:lpstr>Разминка (2 группа)</vt:lpstr>
      <vt:lpstr>1 тур «Трагическое начало»</vt:lpstr>
      <vt:lpstr>1тур «Трагическое начало»</vt:lpstr>
      <vt:lpstr>2 тур «Коренной перелом»</vt:lpstr>
      <vt:lpstr>2 тур «Коренной перелом»</vt:lpstr>
      <vt:lpstr>3 тур «Великие люди»</vt:lpstr>
      <vt:lpstr>4 тур «Великая победа»</vt:lpstr>
      <vt:lpstr>4 тур «Великая победа»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Литературно- историческая викторина по Великой Отечественной войне</dc:title>
  <dc:creator>Александр</dc:creator>
  <cp:lastModifiedBy>Александр</cp:lastModifiedBy>
  <cp:revision>11</cp:revision>
  <dcterms:created xsi:type="dcterms:W3CDTF">2019-02-24T13:47:04Z</dcterms:created>
  <dcterms:modified xsi:type="dcterms:W3CDTF">2019-02-28T05:51:14Z</dcterms:modified>
</cp:coreProperties>
</file>