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_rels/presentation.xml.rels" ContentType="application/vnd.openxmlformats-package.relationships+xml"/>
  <Override PartName="/ppt/media/image4.jpeg" ContentType="image/jpeg"/>
  <Override PartName="/ppt/media/image3.jpeg" ContentType="image/jpeg"/>
  <Override PartName="/ppt/media/image2.jpeg" ContentType="image/jpeg"/>
  <Override PartName="/ppt/media/image1.jpeg" ContentType="image/jpeg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C089C31E-C935-4BF8-8A92-952C4F1DF15D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25.11.20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9374D79F-29CD-4D35-B368-06F6EFECC287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E3CCFE06-E30F-4D74-837D-A0ABFECB0DFE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25.11.20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49C9881F-5EA0-4CE6-94EE-3745B498163C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hyperlink" Target="https://ru.wikipedia.org/wiki/%D0%98%D0%BD%D1%82%D0%B5%D1%80%D0%BD%D0%B5%D1%82" TargetMode="External"/><Relationship Id="rId3" Type="http://schemas.openxmlformats.org/officeDocument/2006/relationships/hyperlink" Target="https://ru.wikipedia.org/wiki/30_%D1%81%D0%B5%D0%BD%D1%82%D1%8F%D0%B1%D1%80%D1%8F" TargetMode="External"/><Relationship Id="rId4" Type="http://schemas.openxmlformats.org/officeDocument/2006/relationships/hyperlink" Target="https://ru.wikipedia.org/wiki/30_%D1%81%D0%B5%D0%BD%D1%82%D1%8F%D0%B1%D1%80%D1%8F" TargetMode="External"/><Relationship Id="rId5" Type="http://schemas.openxmlformats.org/officeDocument/2006/relationships/hyperlink" Target="https://ru.wikipedia.org/wiki/7_%D0%B0%D0%BF%D1%80%D0%B5%D0%BB%D1%8F" TargetMode="External"/><Relationship Id="rId6" Type="http://schemas.openxmlformats.org/officeDocument/2006/relationships/hyperlink" Target="https://ru.wikipedia.org/wiki/.ru" TargetMode="External"/><Relationship Id="rId7" Type="http://schemas.openxmlformats.org/officeDocument/2006/relationships/hyperlink" Target="https://ru.wikipedia.org/wiki/.ru" TargetMode="External"/><Relationship Id="rId8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303560" y="767880"/>
            <a:ext cx="6400440" cy="17521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>
            <a:noAutofit/>
          </a:bodyPr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«День Интернета (польза и вред)»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1371960" y="3886560"/>
            <a:ext cx="6400440" cy="17521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>
            <a:noAutofit/>
          </a:bodyPr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Разработала: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Угольцева Надежда павловна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Учитель МОУ « СОШ № 20»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г. Магнитогорск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457200" y="620640"/>
            <a:ext cx="8229240" cy="5505120"/>
          </a:xfrm>
          <a:prstGeom prst="rect">
            <a:avLst/>
          </a:prstGeom>
          <a:blipFill rotWithShape="0">
            <a:blip r:embed="rId1"/>
            <a:tile/>
          </a:blipFill>
          <a:ln>
            <a:noFill/>
          </a:ln>
        </p:spPr>
        <p:txBody>
          <a:bodyPr>
            <a:normAutofit fontScale="66000"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Международный День </a:t>
            </a:r>
            <a:r>
              <a:rPr b="1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2"/>
              </a:rPr>
              <a:t>Интернета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пытались ввести несколько раз в разные даты, но ни одна из них так и не стала традиционной.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В России «прижилась» дата 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3"/>
              </a:rPr>
              <a:t>30 сентября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. Компанией «IT Infoart Stars» фирмам и организациям было разослано предложение поддержать собственную инициативу, состоящую из нескольких пунктов: назначить 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4"/>
              </a:rPr>
              <a:t>30 сентября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 «Днём Интернета», ежегодно его праздновать и провести 30 сентября 1998 года. 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Кроме того, некоторые считают Днём Рунета 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5"/>
              </a:rPr>
              <a:t>7 апреля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, поскольку в этот день в 1994 году в международной базе данных национальных доменов верхнего уровня появилась запись о домене 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6"/>
              </a:rPr>
              <a:t>.</a:t>
            </a:r>
            <a:r>
              <a:rPr b="0" lang="ru-RU" sz="3200" spc="-1" strike="noStrike" u="sng">
                <a:solidFill>
                  <a:srgbClr val="0000ff"/>
                </a:solidFill>
                <a:uFillTx/>
                <a:latin typeface="Calibri"/>
                <a:hlinkClick r:id="rId7"/>
              </a:rPr>
              <a:t>ru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Что мы знаем про интернет?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6" name="Содержимое 3" descr=""/>
          <p:cNvPicPr/>
          <p:nvPr/>
        </p:nvPicPr>
        <p:blipFill>
          <a:blip r:embed="rId1"/>
          <a:stretch/>
        </p:blipFill>
        <p:spPr>
          <a:xfrm>
            <a:off x="323640" y="1052640"/>
            <a:ext cx="8496720" cy="5073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Содержимое 3" descr=""/>
          <p:cNvPicPr/>
          <p:nvPr/>
        </p:nvPicPr>
        <p:blipFill>
          <a:blip r:embed="rId1"/>
          <a:stretch/>
        </p:blipFill>
        <p:spPr>
          <a:xfrm>
            <a:off x="467640" y="764640"/>
            <a:ext cx="8496720" cy="5361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Содержимое 3" descr=""/>
          <p:cNvPicPr/>
          <p:nvPr/>
        </p:nvPicPr>
        <p:blipFill>
          <a:blip r:embed="rId1"/>
          <a:stretch/>
        </p:blipFill>
        <p:spPr>
          <a:xfrm>
            <a:off x="516960" y="549360"/>
            <a:ext cx="8110080" cy="5576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LibreOffice/6.2.8.2$Linux_X86_64 LibreOffice_project/f82ddfca21ebc1e222a662a32b25c0c9d20169ee</Application>
  <Words>24</Words>
  <Paragraphs>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ru-RU</dc:language>
  <cp:lastModifiedBy/>
  <dcterms:modified xsi:type="dcterms:W3CDTF">2020-11-25T12:33:58Z</dcterms:modified>
  <cp:revision>3</cp:revision>
  <dc:subject/>
  <dc:title>Мынта Богдан 3 «Б» класс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5</vt:i4>
  </property>
</Properties>
</file>