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4" r:id="rId8"/>
    <p:sldId id="265" r:id="rId9"/>
    <p:sldId id="266" r:id="rId10"/>
    <p:sldId id="263" r:id="rId11"/>
    <p:sldId id="262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05.10.2020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05.10.2020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05.10.2020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05.10.2020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&#1058;&#1077;&#1088;&#1088;&#1086;&#1088;&#1080;&#1079;&#1084;/&#1041;&#1077;&#1089;&#1083;&#1072;&#1085;%202004&#1075;.mp4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5" name="Picture 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87" t="9721" r="16336" b="6251"/>
          <a:stretch/>
        </p:blipFill>
        <p:spPr bwMode="auto">
          <a:xfrm>
            <a:off x="-24618" y="0"/>
            <a:ext cx="9185069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05129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metodisty.ru/user_upload/07_2012/134121445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434" y="0"/>
            <a:ext cx="9162434" cy="6852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2733803"/>
          </a:xfrm>
        </p:spPr>
        <p:txBody>
          <a:bodyPr/>
          <a:lstStyle/>
          <a:p>
            <a:pPr marL="0" indent="45720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Каждый год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сентября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нашей стране отмечается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День солидарности в борьбе с терроризмом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 2021 году в России мероприятия, приуроченные к памятной дате, пройдут в 16-й раз.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792" y="3212976"/>
            <a:ext cx="4160309" cy="3240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4176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://metodisty.ru/user_upload/07_2012/134121445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cf.ppt-online.org/files/slide/6/67jMkSrC8LoPium3KNgvIyUXZV9dWlbTDt1pcB/slide-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14" t="2020" r="8289"/>
          <a:stretch/>
        </p:blipFill>
        <p:spPr bwMode="auto">
          <a:xfrm>
            <a:off x="316980" y="606849"/>
            <a:ext cx="8510037" cy="5644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6980" y="1858663"/>
            <a:ext cx="4899255" cy="4392488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85000" lnSpcReduction="10000"/>
          </a:bodyPr>
          <a:lstStyle/>
          <a:p>
            <a:pPr marL="0" indent="45720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Это метод, который используют некоторые организованные группы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достижения своих целей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Терроризм основан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насилии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Отличительная черта терроризма – применение насилия не в отношении противника, а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мирных людей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которые часто не подозревают о политическом противостоянии.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4672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metodisty.ru/user_upload/07_2012/134121445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434" y="0"/>
            <a:ext cx="9162434" cy="6852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/>
          <a:lstStyle/>
          <a:p>
            <a:pPr marL="0" indent="45720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Среди всех террористических актов выделяется беспрецедентный по своей жестокости и бесчеловечности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3" action="ppaction://hlinkfile"/>
              </a:rPr>
              <a:t>теракт в Беслане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произошедший в 2004 году.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 descr="https://cryptorussian.net/wp-content/uploads/2019/04/Terrorist-silhouette-SStock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9246" y="2992374"/>
            <a:ext cx="4787049" cy="3403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9887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metodisty.ru/user_upload/07_2012/134121445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434" y="0"/>
            <a:ext cx="9162434" cy="6852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260648"/>
            <a:ext cx="8640960" cy="6264696"/>
          </a:xfrm>
        </p:spPr>
        <p:txBody>
          <a:bodyPr>
            <a:normAutofit/>
          </a:bodyPr>
          <a:lstStyle/>
          <a:p>
            <a:pPr marL="0" indent="45720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Теракт в Беслане не оставил равнодушным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никого.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Трагедия объединила страну общим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горем.</a:t>
            </a:r>
          </a:p>
          <a:p>
            <a:pPr marL="0" indent="45720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Памятная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дата стала символом солидарности государства и общества в борьбе с терроризмом, ее отмечают ежегодно по всей России. 3 сентября мы вспоминаем жертв всех террористических актов, случившихся в нашей стране, и отдаем дань уважения сотрудникам силовых структур, погибшим при предотвращении терактов и спасении заложников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0979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metodisty.ru/user_upload/07_2012/134121445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434" y="0"/>
            <a:ext cx="9162434" cy="6852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Противодействие терроризму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968552"/>
          </a:xfrm>
        </p:spPr>
        <p:txBody>
          <a:bodyPr>
            <a:normAutofit fontScale="92500" lnSpcReduction="20000"/>
          </a:bodyPr>
          <a:lstStyle/>
          <a:p>
            <a:pPr marL="0" indent="45720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Сегодня государство применяет различные меры, направленные на борьбу с терроризмом: это меры по предотвращению, борьбе и ликвидации последствий террористических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актов.</a:t>
            </a:r>
          </a:p>
          <a:p>
            <a:pPr marL="0" indent="45720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организация, ответственная за предотвращение терактов в нашей стране, — Национальный антитеррористический комитет. Его деятельность приносит свои плоды: за один только 2017 год предотвращено 68 планируемых преступлений, а с 2010 года общее количество терактов в России сократилось в 10 раз.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0979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metodisty.ru/user_upload/07_2012/134121445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434" y="0"/>
            <a:ext cx="9162434" cy="6852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7983" y="0"/>
            <a:ext cx="8229600" cy="1143000"/>
          </a:xfrm>
        </p:spPr>
        <p:txBody>
          <a:bodyPr/>
          <a:lstStyle/>
          <a:p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 не стать жертвой теракта?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328592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Будьте внимательны;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обращайте внимание на посторонних людей; не стесняйтесь, если что-то вам покажется подозрительным, сообщить об этом старшим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дотрагивайтесь до бесхозных сумок, пакетов, свертков; не подбирайте никаких вещей, даже ценных: мина-ловушка может быть замаскирована под игрушку, ручку, мобильный телефон и т.д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подозрительных предметах сообщайте в ближайшее отделение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полиции.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Следите за бесхозными помещениями, чердаками, подвалами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возможности избегайте больших скоплений людей, где увеличивается вероятность теракта.</a:t>
            </a:r>
          </a:p>
        </p:txBody>
      </p:sp>
    </p:spTree>
    <p:extLst>
      <p:ext uri="{BB962C8B-B14F-4D97-AF65-F5344CB8AC3E}">
        <p14:creationId xmlns:p14="http://schemas.microsoft.com/office/powerpoint/2010/main" val="620592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metodisty.ru/user_upload/07_2012/134121445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434" y="0"/>
            <a:ext cx="9162434" cy="6852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 вести себя в заложниках?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196752"/>
            <a:ext cx="8568952" cy="5328592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Помнить главное – цель остаться в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живых!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можно быстрее взять себя в руки, всеми силами подавить в себе панику и постараться успокоиться.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Подготовиться к моральным, физическим и эмоциональным испытаниям.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Говорить спокойным ровным голосом.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Ни в коем случае не допускать действий, которые могут спровоцировать нападающих к применению оружия и привести к человеческим жертвам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0592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metodisty.ru/user_upload/07_2012/134121445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434" y="0"/>
            <a:ext cx="9162434" cy="6852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7983" y="1163517"/>
            <a:ext cx="8229600" cy="4525963"/>
          </a:xfrm>
        </p:spPr>
        <p:txBody>
          <a:bodyPr/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Переносить лишения, оскорбления и унижения без вызова и возражений.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Экономьте и поддерживайте силы.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совершайте любых действий, спрашивайте разрешения.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Меньше двигайтесь.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Помните, что для вашего освобождения делается всё необходимое и возможное.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20592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metodisty.ru/user_upload/07_2012/134121445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434" y="0"/>
            <a:ext cx="9162434" cy="6852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ИТОГ: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16831"/>
            <a:ext cx="8229600" cy="2952329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marL="0" indent="0" algn="ctr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Бояться терроризма нельзя, потому что жизнь под страхам очень тяжела и именно этого добиваются террористы, но нужно быть в любой ситуации бдительными и осторожными.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0979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metodisty.ru/user_upload/07_2012/134121445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434" y="0"/>
            <a:ext cx="9162434" cy="6852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равила 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поведения в случае угрозы террористического акта.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Помните – ваша цель остаться в живых.</a:t>
            </a:r>
          </a:p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Не трогайте, не вскрывайте, не передвигайте обнаруженные подозрительные предметы, так это может привести к взрыву.</a:t>
            </a:r>
          </a:p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Сообщите взрослым или в милицию по телефону 102.</a:t>
            </a:r>
          </a:p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Если же вы все-таки оказались заложником не допускайте действий, которые могут спровоцировать террористов к применению насилия или оружия.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20979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metodisty.ru/user_upload/07_2012/134121445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434" y="0"/>
            <a:ext cx="9162434" cy="6852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pic>
        <p:nvPicPr>
          <p:cNvPr id="9218" name="Picture 2" descr="http://nac.gov.ru/sites/default/files/styles/new_gallery_style/public/qpfpgnrq7x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433" y="-1"/>
            <a:ext cx="9162434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0592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527</Words>
  <Application>Microsoft Office PowerPoint</Application>
  <PresentationFormat>Экран (4:3)</PresentationFormat>
  <Paragraphs>32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Противодействие терроризму</vt:lpstr>
      <vt:lpstr>Как не стать жертвой теракта?</vt:lpstr>
      <vt:lpstr>Как вести себя в заложниках?</vt:lpstr>
      <vt:lpstr>Презентация PowerPoint</vt:lpstr>
      <vt:lpstr>ИТОГ:</vt:lpstr>
      <vt:lpstr>Правила поведения в случае угрозы террористического акта.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Дарья</dc:creator>
  <cp:lastModifiedBy>Дарья</cp:lastModifiedBy>
  <cp:revision>5</cp:revision>
  <dcterms:created xsi:type="dcterms:W3CDTF">2020-10-04T19:46:45Z</dcterms:created>
  <dcterms:modified xsi:type="dcterms:W3CDTF">2020-10-04T20:46:13Z</dcterms:modified>
</cp:coreProperties>
</file>