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4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4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4620"/>
    <a:srgbClr val="00743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5CCB3F-EA55-470C-8465-0085F1DAE9BD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927A9D-2EF3-488F-BA3B-CEE55CC392E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152126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2063115" y="630937"/>
            <a:ext cx="5230368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8892" y="1098388"/>
            <a:ext cx="7738814" cy="4394988"/>
          </a:xfrm>
        </p:spPr>
        <p:txBody>
          <a:bodyPr anchor="ctr">
            <a:noAutofit/>
          </a:bodyPr>
          <a:lstStyle>
            <a:lvl1pPr algn="ctr">
              <a:defRPr sz="7500" spc="6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61284" y="5979197"/>
            <a:ext cx="6034030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1500" b="1" i="0" cap="all" spc="300" baseline="0">
                <a:solidFill>
                  <a:schemeClr val="tx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8892" y="6375679"/>
            <a:ext cx="174729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064CD48D-EF0B-4B52-8FB5-D4E411DB64A1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5249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00414" y="6375679"/>
            <a:ext cx="1747292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A21429C-8339-40F8-AD82-3F89403B065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2992343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CD48D-EF0B-4B52-8FB5-D4E411DB64A1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1429C-8339-40F8-AD82-3F89403B06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186384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2110979" cy="6858000"/>
          </a:xfrm>
          <a:custGeom>
            <a:avLst/>
            <a:gdLst/>
            <a:ahLst/>
            <a:cxnLst/>
            <a:rect l="0" t="0" r="r" b="b"/>
            <a:pathLst>
              <a:path w="1773" h="4320">
                <a:moveTo>
                  <a:pt x="0" y="0"/>
                </a:moveTo>
                <a:lnTo>
                  <a:pt x="891" y="0"/>
                </a:lnTo>
                <a:lnTo>
                  <a:pt x="906" y="56"/>
                </a:lnTo>
                <a:lnTo>
                  <a:pt x="921" y="111"/>
                </a:lnTo>
                <a:lnTo>
                  <a:pt x="938" y="165"/>
                </a:lnTo>
                <a:lnTo>
                  <a:pt x="957" y="217"/>
                </a:lnTo>
                <a:lnTo>
                  <a:pt x="980" y="266"/>
                </a:lnTo>
                <a:lnTo>
                  <a:pt x="1007" y="312"/>
                </a:lnTo>
                <a:lnTo>
                  <a:pt x="1036" y="351"/>
                </a:lnTo>
                <a:lnTo>
                  <a:pt x="1069" y="387"/>
                </a:lnTo>
                <a:lnTo>
                  <a:pt x="1105" y="422"/>
                </a:lnTo>
                <a:lnTo>
                  <a:pt x="1145" y="456"/>
                </a:lnTo>
                <a:lnTo>
                  <a:pt x="1185" y="487"/>
                </a:lnTo>
                <a:lnTo>
                  <a:pt x="1227" y="520"/>
                </a:lnTo>
                <a:lnTo>
                  <a:pt x="1270" y="551"/>
                </a:lnTo>
                <a:lnTo>
                  <a:pt x="1311" y="584"/>
                </a:lnTo>
                <a:lnTo>
                  <a:pt x="1352" y="617"/>
                </a:lnTo>
                <a:lnTo>
                  <a:pt x="1390" y="651"/>
                </a:lnTo>
                <a:lnTo>
                  <a:pt x="1425" y="687"/>
                </a:lnTo>
                <a:lnTo>
                  <a:pt x="1456" y="725"/>
                </a:lnTo>
                <a:lnTo>
                  <a:pt x="1484" y="765"/>
                </a:lnTo>
                <a:lnTo>
                  <a:pt x="1505" y="808"/>
                </a:lnTo>
                <a:lnTo>
                  <a:pt x="1521" y="856"/>
                </a:lnTo>
                <a:lnTo>
                  <a:pt x="1530" y="907"/>
                </a:lnTo>
                <a:lnTo>
                  <a:pt x="1534" y="960"/>
                </a:lnTo>
                <a:lnTo>
                  <a:pt x="1534" y="1013"/>
                </a:lnTo>
                <a:lnTo>
                  <a:pt x="1530" y="1068"/>
                </a:lnTo>
                <a:lnTo>
                  <a:pt x="1523" y="1125"/>
                </a:lnTo>
                <a:lnTo>
                  <a:pt x="1515" y="1181"/>
                </a:lnTo>
                <a:lnTo>
                  <a:pt x="1508" y="1237"/>
                </a:lnTo>
                <a:lnTo>
                  <a:pt x="1501" y="1293"/>
                </a:lnTo>
                <a:lnTo>
                  <a:pt x="1496" y="1350"/>
                </a:lnTo>
                <a:lnTo>
                  <a:pt x="1494" y="1405"/>
                </a:lnTo>
                <a:lnTo>
                  <a:pt x="1497" y="1458"/>
                </a:lnTo>
                <a:lnTo>
                  <a:pt x="1504" y="1511"/>
                </a:lnTo>
                <a:lnTo>
                  <a:pt x="1517" y="1560"/>
                </a:lnTo>
                <a:lnTo>
                  <a:pt x="1535" y="1610"/>
                </a:lnTo>
                <a:lnTo>
                  <a:pt x="1557" y="1659"/>
                </a:lnTo>
                <a:lnTo>
                  <a:pt x="1583" y="1708"/>
                </a:lnTo>
                <a:lnTo>
                  <a:pt x="1611" y="1757"/>
                </a:lnTo>
                <a:lnTo>
                  <a:pt x="1640" y="1807"/>
                </a:lnTo>
                <a:lnTo>
                  <a:pt x="1669" y="1855"/>
                </a:lnTo>
                <a:lnTo>
                  <a:pt x="1696" y="1905"/>
                </a:lnTo>
                <a:lnTo>
                  <a:pt x="1721" y="1954"/>
                </a:lnTo>
                <a:lnTo>
                  <a:pt x="1742" y="2006"/>
                </a:lnTo>
                <a:lnTo>
                  <a:pt x="1759" y="2057"/>
                </a:lnTo>
                <a:lnTo>
                  <a:pt x="1769" y="2108"/>
                </a:lnTo>
                <a:lnTo>
                  <a:pt x="1773" y="2160"/>
                </a:lnTo>
                <a:lnTo>
                  <a:pt x="1769" y="2212"/>
                </a:lnTo>
                <a:lnTo>
                  <a:pt x="1759" y="2263"/>
                </a:lnTo>
                <a:lnTo>
                  <a:pt x="1742" y="2314"/>
                </a:lnTo>
                <a:lnTo>
                  <a:pt x="1721" y="2366"/>
                </a:lnTo>
                <a:lnTo>
                  <a:pt x="1696" y="2415"/>
                </a:lnTo>
                <a:lnTo>
                  <a:pt x="1669" y="2465"/>
                </a:lnTo>
                <a:lnTo>
                  <a:pt x="1640" y="2513"/>
                </a:lnTo>
                <a:lnTo>
                  <a:pt x="1611" y="2563"/>
                </a:lnTo>
                <a:lnTo>
                  <a:pt x="1583" y="2612"/>
                </a:lnTo>
                <a:lnTo>
                  <a:pt x="1557" y="2661"/>
                </a:lnTo>
                <a:lnTo>
                  <a:pt x="1535" y="2710"/>
                </a:lnTo>
                <a:lnTo>
                  <a:pt x="1517" y="2760"/>
                </a:lnTo>
                <a:lnTo>
                  <a:pt x="1504" y="2809"/>
                </a:lnTo>
                <a:lnTo>
                  <a:pt x="1497" y="2862"/>
                </a:lnTo>
                <a:lnTo>
                  <a:pt x="1494" y="2915"/>
                </a:lnTo>
                <a:lnTo>
                  <a:pt x="1496" y="2970"/>
                </a:lnTo>
                <a:lnTo>
                  <a:pt x="1501" y="3027"/>
                </a:lnTo>
                <a:lnTo>
                  <a:pt x="1508" y="3083"/>
                </a:lnTo>
                <a:lnTo>
                  <a:pt x="1515" y="3139"/>
                </a:lnTo>
                <a:lnTo>
                  <a:pt x="1523" y="3195"/>
                </a:lnTo>
                <a:lnTo>
                  <a:pt x="1530" y="3252"/>
                </a:lnTo>
                <a:lnTo>
                  <a:pt x="1534" y="3307"/>
                </a:lnTo>
                <a:lnTo>
                  <a:pt x="1534" y="3360"/>
                </a:lnTo>
                <a:lnTo>
                  <a:pt x="1530" y="3413"/>
                </a:lnTo>
                <a:lnTo>
                  <a:pt x="1521" y="3464"/>
                </a:lnTo>
                <a:lnTo>
                  <a:pt x="1505" y="3512"/>
                </a:lnTo>
                <a:lnTo>
                  <a:pt x="1484" y="3555"/>
                </a:lnTo>
                <a:lnTo>
                  <a:pt x="1456" y="3595"/>
                </a:lnTo>
                <a:lnTo>
                  <a:pt x="1425" y="3633"/>
                </a:lnTo>
                <a:lnTo>
                  <a:pt x="1390" y="3669"/>
                </a:lnTo>
                <a:lnTo>
                  <a:pt x="1352" y="3703"/>
                </a:lnTo>
                <a:lnTo>
                  <a:pt x="1311" y="3736"/>
                </a:lnTo>
                <a:lnTo>
                  <a:pt x="1270" y="3769"/>
                </a:lnTo>
                <a:lnTo>
                  <a:pt x="1227" y="3800"/>
                </a:lnTo>
                <a:lnTo>
                  <a:pt x="1185" y="3833"/>
                </a:lnTo>
                <a:lnTo>
                  <a:pt x="1145" y="3864"/>
                </a:lnTo>
                <a:lnTo>
                  <a:pt x="1105" y="3898"/>
                </a:lnTo>
                <a:lnTo>
                  <a:pt x="1069" y="3933"/>
                </a:lnTo>
                <a:lnTo>
                  <a:pt x="1036" y="3969"/>
                </a:lnTo>
                <a:lnTo>
                  <a:pt x="1007" y="4008"/>
                </a:lnTo>
                <a:lnTo>
                  <a:pt x="980" y="4054"/>
                </a:lnTo>
                <a:lnTo>
                  <a:pt x="957" y="4103"/>
                </a:lnTo>
                <a:lnTo>
                  <a:pt x="938" y="4155"/>
                </a:lnTo>
                <a:lnTo>
                  <a:pt x="921" y="4209"/>
                </a:lnTo>
                <a:lnTo>
                  <a:pt x="906" y="4264"/>
                </a:lnTo>
                <a:lnTo>
                  <a:pt x="891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197" y="1073889"/>
            <a:ext cx="6140303" cy="4064627"/>
          </a:xfrm>
        </p:spPr>
        <p:txBody>
          <a:bodyPr anchor="b">
            <a:normAutofit/>
          </a:bodyPr>
          <a:lstStyle>
            <a:lvl1pPr>
              <a:defRPr sz="6300" spc="6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2198" y="5159782"/>
            <a:ext cx="5263116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500" b="1" i="0" cap="all" spc="300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427410" y="6375679"/>
            <a:ext cx="1120460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064CD48D-EF0B-4B52-8FB5-D4E411DB64A1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59298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56825" y="6375679"/>
            <a:ext cx="1115675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A21429C-8339-40F8-AD82-3F89403B065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reeform 11"/>
          <p:cNvSpPr/>
          <p:nvPr/>
        </p:nvSpPr>
        <p:spPr bwMode="auto">
          <a:xfrm>
            <a:off x="655786" y="0"/>
            <a:ext cx="1234679" cy="6858000"/>
          </a:xfrm>
          <a:custGeom>
            <a:avLst/>
            <a:gdLst/>
            <a:ahLst/>
            <a:cxnLst/>
            <a:rect l="0" t="0" r="r" b="b"/>
            <a:pathLst>
              <a:path w="1037" h="4320">
                <a:moveTo>
                  <a:pt x="0" y="0"/>
                </a:moveTo>
                <a:lnTo>
                  <a:pt x="171" y="0"/>
                </a:lnTo>
                <a:lnTo>
                  <a:pt x="188" y="55"/>
                </a:lnTo>
                <a:lnTo>
                  <a:pt x="204" y="110"/>
                </a:lnTo>
                <a:lnTo>
                  <a:pt x="220" y="166"/>
                </a:lnTo>
                <a:lnTo>
                  <a:pt x="234" y="223"/>
                </a:lnTo>
                <a:lnTo>
                  <a:pt x="251" y="278"/>
                </a:lnTo>
                <a:lnTo>
                  <a:pt x="269" y="331"/>
                </a:lnTo>
                <a:lnTo>
                  <a:pt x="292" y="381"/>
                </a:lnTo>
                <a:lnTo>
                  <a:pt x="319" y="427"/>
                </a:lnTo>
                <a:lnTo>
                  <a:pt x="349" y="466"/>
                </a:lnTo>
                <a:lnTo>
                  <a:pt x="382" y="503"/>
                </a:lnTo>
                <a:lnTo>
                  <a:pt x="420" y="537"/>
                </a:lnTo>
                <a:lnTo>
                  <a:pt x="460" y="571"/>
                </a:lnTo>
                <a:lnTo>
                  <a:pt x="502" y="603"/>
                </a:lnTo>
                <a:lnTo>
                  <a:pt x="544" y="635"/>
                </a:lnTo>
                <a:lnTo>
                  <a:pt x="587" y="668"/>
                </a:lnTo>
                <a:lnTo>
                  <a:pt x="628" y="700"/>
                </a:lnTo>
                <a:lnTo>
                  <a:pt x="667" y="734"/>
                </a:lnTo>
                <a:lnTo>
                  <a:pt x="703" y="771"/>
                </a:lnTo>
                <a:lnTo>
                  <a:pt x="736" y="808"/>
                </a:lnTo>
                <a:lnTo>
                  <a:pt x="763" y="848"/>
                </a:lnTo>
                <a:lnTo>
                  <a:pt x="786" y="893"/>
                </a:lnTo>
                <a:lnTo>
                  <a:pt x="800" y="937"/>
                </a:lnTo>
                <a:lnTo>
                  <a:pt x="809" y="986"/>
                </a:lnTo>
                <a:lnTo>
                  <a:pt x="813" y="1034"/>
                </a:lnTo>
                <a:lnTo>
                  <a:pt x="812" y="1085"/>
                </a:lnTo>
                <a:lnTo>
                  <a:pt x="808" y="1136"/>
                </a:lnTo>
                <a:lnTo>
                  <a:pt x="803" y="1189"/>
                </a:lnTo>
                <a:lnTo>
                  <a:pt x="796" y="1242"/>
                </a:lnTo>
                <a:lnTo>
                  <a:pt x="788" y="1295"/>
                </a:lnTo>
                <a:lnTo>
                  <a:pt x="782" y="1348"/>
                </a:lnTo>
                <a:lnTo>
                  <a:pt x="778" y="1401"/>
                </a:lnTo>
                <a:lnTo>
                  <a:pt x="775" y="1452"/>
                </a:lnTo>
                <a:lnTo>
                  <a:pt x="778" y="1502"/>
                </a:lnTo>
                <a:lnTo>
                  <a:pt x="784" y="1551"/>
                </a:lnTo>
                <a:lnTo>
                  <a:pt x="797" y="1602"/>
                </a:lnTo>
                <a:lnTo>
                  <a:pt x="817" y="1652"/>
                </a:lnTo>
                <a:lnTo>
                  <a:pt x="841" y="1702"/>
                </a:lnTo>
                <a:lnTo>
                  <a:pt x="868" y="1752"/>
                </a:lnTo>
                <a:lnTo>
                  <a:pt x="896" y="1801"/>
                </a:lnTo>
                <a:lnTo>
                  <a:pt x="926" y="1851"/>
                </a:lnTo>
                <a:lnTo>
                  <a:pt x="953" y="1901"/>
                </a:lnTo>
                <a:lnTo>
                  <a:pt x="980" y="1952"/>
                </a:lnTo>
                <a:lnTo>
                  <a:pt x="1003" y="2003"/>
                </a:lnTo>
                <a:lnTo>
                  <a:pt x="1021" y="2054"/>
                </a:lnTo>
                <a:lnTo>
                  <a:pt x="1031" y="2106"/>
                </a:lnTo>
                <a:lnTo>
                  <a:pt x="1037" y="2160"/>
                </a:lnTo>
                <a:lnTo>
                  <a:pt x="1031" y="2214"/>
                </a:lnTo>
                <a:lnTo>
                  <a:pt x="1021" y="2266"/>
                </a:lnTo>
                <a:lnTo>
                  <a:pt x="1003" y="2317"/>
                </a:lnTo>
                <a:lnTo>
                  <a:pt x="980" y="2368"/>
                </a:lnTo>
                <a:lnTo>
                  <a:pt x="953" y="2419"/>
                </a:lnTo>
                <a:lnTo>
                  <a:pt x="926" y="2469"/>
                </a:lnTo>
                <a:lnTo>
                  <a:pt x="896" y="2519"/>
                </a:lnTo>
                <a:lnTo>
                  <a:pt x="868" y="2568"/>
                </a:lnTo>
                <a:lnTo>
                  <a:pt x="841" y="2618"/>
                </a:lnTo>
                <a:lnTo>
                  <a:pt x="817" y="2668"/>
                </a:lnTo>
                <a:lnTo>
                  <a:pt x="797" y="2718"/>
                </a:lnTo>
                <a:lnTo>
                  <a:pt x="784" y="2769"/>
                </a:lnTo>
                <a:lnTo>
                  <a:pt x="778" y="2818"/>
                </a:lnTo>
                <a:lnTo>
                  <a:pt x="775" y="2868"/>
                </a:lnTo>
                <a:lnTo>
                  <a:pt x="778" y="2919"/>
                </a:lnTo>
                <a:lnTo>
                  <a:pt x="782" y="2972"/>
                </a:lnTo>
                <a:lnTo>
                  <a:pt x="788" y="3025"/>
                </a:lnTo>
                <a:lnTo>
                  <a:pt x="796" y="3078"/>
                </a:lnTo>
                <a:lnTo>
                  <a:pt x="803" y="3131"/>
                </a:lnTo>
                <a:lnTo>
                  <a:pt x="808" y="3184"/>
                </a:lnTo>
                <a:lnTo>
                  <a:pt x="812" y="3235"/>
                </a:lnTo>
                <a:lnTo>
                  <a:pt x="813" y="3286"/>
                </a:lnTo>
                <a:lnTo>
                  <a:pt x="809" y="3334"/>
                </a:lnTo>
                <a:lnTo>
                  <a:pt x="800" y="3383"/>
                </a:lnTo>
                <a:lnTo>
                  <a:pt x="786" y="3427"/>
                </a:lnTo>
                <a:lnTo>
                  <a:pt x="763" y="3472"/>
                </a:lnTo>
                <a:lnTo>
                  <a:pt x="736" y="3512"/>
                </a:lnTo>
                <a:lnTo>
                  <a:pt x="703" y="3549"/>
                </a:lnTo>
                <a:lnTo>
                  <a:pt x="667" y="3586"/>
                </a:lnTo>
                <a:lnTo>
                  <a:pt x="628" y="3620"/>
                </a:lnTo>
                <a:lnTo>
                  <a:pt x="587" y="3652"/>
                </a:lnTo>
                <a:lnTo>
                  <a:pt x="544" y="3685"/>
                </a:lnTo>
                <a:lnTo>
                  <a:pt x="502" y="3717"/>
                </a:lnTo>
                <a:lnTo>
                  <a:pt x="460" y="3749"/>
                </a:lnTo>
                <a:lnTo>
                  <a:pt x="420" y="3783"/>
                </a:lnTo>
                <a:lnTo>
                  <a:pt x="382" y="3817"/>
                </a:lnTo>
                <a:lnTo>
                  <a:pt x="349" y="3854"/>
                </a:lnTo>
                <a:lnTo>
                  <a:pt x="319" y="3893"/>
                </a:lnTo>
                <a:lnTo>
                  <a:pt x="292" y="3939"/>
                </a:lnTo>
                <a:lnTo>
                  <a:pt x="269" y="3989"/>
                </a:lnTo>
                <a:lnTo>
                  <a:pt x="251" y="4042"/>
                </a:lnTo>
                <a:lnTo>
                  <a:pt x="234" y="4097"/>
                </a:lnTo>
                <a:lnTo>
                  <a:pt x="220" y="4154"/>
                </a:lnTo>
                <a:lnTo>
                  <a:pt x="204" y="4210"/>
                </a:lnTo>
                <a:lnTo>
                  <a:pt x="188" y="4265"/>
                </a:lnTo>
                <a:lnTo>
                  <a:pt x="171" y="4320"/>
                </a:lnTo>
                <a:lnTo>
                  <a:pt x="0" y="4320"/>
                </a:lnTo>
                <a:lnTo>
                  <a:pt x="17" y="4278"/>
                </a:lnTo>
                <a:lnTo>
                  <a:pt x="33" y="4232"/>
                </a:lnTo>
                <a:lnTo>
                  <a:pt x="46" y="4183"/>
                </a:lnTo>
                <a:lnTo>
                  <a:pt x="60" y="4131"/>
                </a:lnTo>
                <a:lnTo>
                  <a:pt x="75" y="4075"/>
                </a:lnTo>
                <a:lnTo>
                  <a:pt x="90" y="4019"/>
                </a:lnTo>
                <a:lnTo>
                  <a:pt x="109" y="3964"/>
                </a:lnTo>
                <a:lnTo>
                  <a:pt x="129" y="3909"/>
                </a:lnTo>
                <a:lnTo>
                  <a:pt x="156" y="3855"/>
                </a:lnTo>
                <a:lnTo>
                  <a:pt x="186" y="3804"/>
                </a:lnTo>
                <a:lnTo>
                  <a:pt x="222" y="3756"/>
                </a:lnTo>
                <a:lnTo>
                  <a:pt x="261" y="3713"/>
                </a:lnTo>
                <a:lnTo>
                  <a:pt x="303" y="3672"/>
                </a:lnTo>
                <a:lnTo>
                  <a:pt x="348" y="3634"/>
                </a:lnTo>
                <a:lnTo>
                  <a:pt x="392" y="3599"/>
                </a:lnTo>
                <a:lnTo>
                  <a:pt x="438" y="3565"/>
                </a:lnTo>
                <a:lnTo>
                  <a:pt x="482" y="3531"/>
                </a:lnTo>
                <a:lnTo>
                  <a:pt x="523" y="3499"/>
                </a:lnTo>
                <a:lnTo>
                  <a:pt x="561" y="3466"/>
                </a:lnTo>
                <a:lnTo>
                  <a:pt x="594" y="3434"/>
                </a:lnTo>
                <a:lnTo>
                  <a:pt x="620" y="3400"/>
                </a:lnTo>
                <a:lnTo>
                  <a:pt x="638" y="3367"/>
                </a:lnTo>
                <a:lnTo>
                  <a:pt x="647" y="3336"/>
                </a:lnTo>
                <a:lnTo>
                  <a:pt x="652" y="3302"/>
                </a:lnTo>
                <a:lnTo>
                  <a:pt x="654" y="3265"/>
                </a:lnTo>
                <a:lnTo>
                  <a:pt x="651" y="3224"/>
                </a:lnTo>
                <a:lnTo>
                  <a:pt x="647" y="3181"/>
                </a:lnTo>
                <a:lnTo>
                  <a:pt x="642" y="3137"/>
                </a:lnTo>
                <a:lnTo>
                  <a:pt x="637" y="3091"/>
                </a:lnTo>
                <a:lnTo>
                  <a:pt x="626" y="3021"/>
                </a:lnTo>
                <a:lnTo>
                  <a:pt x="620" y="2952"/>
                </a:lnTo>
                <a:lnTo>
                  <a:pt x="616" y="2881"/>
                </a:lnTo>
                <a:lnTo>
                  <a:pt x="618" y="2809"/>
                </a:lnTo>
                <a:lnTo>
                  <a:pt x="628" y="2737"/>
                </a:lnTo>
                <a:lnTo>
                  <a:pt x="642" y="2681"/>
                </a:lnTo>
                <a:lnTo>
                  <a:pt x="661" y="2626"/>
                </a:lnTo>
                <a:lnTo>
                  <a:pt x="685" y="2574"/>
                </a:lnTo>
                <a:lnTo>
                  <a:pt x="711" y="2521"/>
                </a:lnTo>
                <a:lnTo>
                  <a:pt x="739" y="2472"/>
                </a:lnTo>
                <a:lnTo>
                  <a:pt x="767" y="2423"/>
                </a:lnTo>
                <a:lnTo>
                  <a:pt x="791" y="2381"/>
                </a:lnTo>
                <a:lnTo>
                  <a:pt x="813" y="2342"/>
                </a:lnTo>
                <a:lnTo>
                  <a:pt x="834" y="2303"/>
                </a:lnTo>
                <a:lnTo>
                  <a:pt x="851" y="2265"/>
                </a:lnTo>
                <a:lnTo>
                  <a:pt x="864" y="2228"/>
                </a:lnTo>
                <a:lnTo>
                  <a:pt x="873" y="2194"/>
                </a:lnTo>
                <a:lnTo>
                  <a:pt x="876" y="2160"/>
                </a:lnTo>
                <a:lnTo>
                  <a:pt x="873" y="2126"/>
                </a:lnTo>
                <a:lnTo>
                  <a:pt x="864" y="2092"/>
                </a:lnTo>
                <a:lnTo>
                  <a:pt x="851" y="2055"/>
                </a:lnTo>
                <a:lnTo>
                  <a:pt x="834" y="2017"/>
                </a:lnTo>
                <a:lnTo>
                  <a:pt x="813" y="1978"/>
                </a:lnTo>
                <a:lnTo>
                  <a:pt x="791" y="1939"/>
                </a:lnTo>
                <a:lnTo>
                  <a:pt x="767" y="1897"/>
                </a:lnTo>
                <a:lnTo>
                  <a:pt x="739" y="1848"/>
                </a:lnTo>
                <a:lnTo>
                  <a:pt x="711" y="1799"/>
                </a:lnTo>
                <a:lnTo>
                  <a:pt x="685" y="1746"/>
                </a:lnTo>
                <a:lnTo>
                  <a:pt x="661" y="1694"/>
                </a:lnTo>
                <a:lnTo>
                  <a:pt x="642" y="1639"/>
                </a:lnTo>
                <a:lnTo>
                  <a:pt x="628" y="1583"/>
                </a:lnTo>
                <a:lnTo>
                  <a:pt x="618" y="1511"/>
                </a:lnTo>
                <a:lnTo>
                  <a:pt x="616" y="1439"/>
                </a:lnTo>
                <a:lnTo>
                  <a:pt x="620" y="1368"/>
                </a:lnTo>
                <a:lnTo>
                  <a:pt x="626" y="1299"/>
                </a:lnTo>
                <a:lnTo>
                  <a:pt x="637" y="1229"/>
                </a:lnTo>
                <a:lnTo>
                  <a:pt x="642" y="1183"/>
                </a:lnTo>
                <a:lnTo>
                  <a:pt x="647" y="1139"/>
                </a:lnTo>
                <a:lnTo>
                  <a:pt x="651" y="1096"/>
                </a:lnTo>
                <a:lnTo>
                  <a:pt x="654" y="1055"/>
                </a:lnTo>
                <a:lnTo>
                  <a:pt x="652" y="1018"/>
                </a:lnTo>
                <a:lnTo>
                  <a:pt x="647" y="984"/>
                </a:lnTo>
                <a:lnTo>
                  <a:pt x="638" y="953"/>
                </a:lnTo>
                <a:lnTo>
                  <a:pt x="620" y="920"/>
                </a:lnTo>
                <a:lnTo>
                  <a:pt x="594" y="886"/>
                </a:lnTo>
                <a:lnTo>
                  <a:pt x="561" y="854"/>
                </a:lnTo>
                <a:lnTo>
                  <a:pt x="523" y="822"/>
                </a:lnTo>
                <a:lnTo>
                  <a:pt x="482" y="789"/>
                </a:lnTo>
                <a:lnTo>
                  <a:pt x="438" y="755"/>
                </a:lnTo>
                <a:lnTo>
                  <a:pt x="392" y="721"/>
                </a:lnTo>
                <a:lnTo>
                  <a:pt x="348" y="686"/>
                </a:lnTo>
                <a:lnTo>
                  <a:pt x="303" y="648"/>
                </a:lnTo>
                <a:lnTo>
                  <a:pt x="261" y="607"/>
                </a:lnTo>
                <a:lnTo>
                  <a:pt x="222" y="564"/>
                </a:lnTo>
                <a:lnTo>
                  <a:pt x="186" y="516"/>
                </a:lnTo>
                <a:lnTo>
                  <a:pt x="156" y="465"/>
                </a:lnTo>
                <a:lnTo>
                  <a:pt x="129" y="411"/>
                </a:lnTo>
                <a:lnTo>
                  <a:pt x="109" y="356"/>
                </a:lnTo>
                <a:lnTo>
                  <a:pt x="90" y="301"/>
                </a:lnTo>
                <a:lnTo>
                  <a:pt x="75" y="245"/>
                </a:lnTo>
                <a:lnTo>
                  <a:pt x="60" y="189"/>
                </a:lnTo>
                <a:lnTo>
                  <a:pt x="46" y="137"/>
                </a:lnTo>
                <a:lnTo>
                  <a:pt x="33" y="88"/>
                </a:lnTo>
                <a:lnTo>
                  <a:pt x="17" y="4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grpSp>
        <p:nvGrpSpPr>
          <p:cNvPr id="7" name="Group 6"/>
          <p:cNvGrpSpPr/>
          <p:nvPr/>
        </p:nvGrpSpPr>
        <p:grpSpPr>
          <a:xfrm>
            <a:off x="0" y="0"/>
            <a:ext cx="2110979" cy="6858000"/>
            <a:chOff x="0" y="0"/>
            <a:chExt cx="2110979" cy="6858000"/>
          </a:xfrm>
        </p:grpSpPr>
        <p:sp>
          <p:nvSpPr>
            <p:cNvPr id="9" name="Freeform 8"/>
            <p:cNvSpPr/>
            <p:nvPr/>
          </p:nvSpPr>
          <p:spPr bwMode="auto">
            <a:xfrm>
              <a:off x="0" y="0"/>
              <a:ext cx="2110979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0" name="Freeform 11"/>
            <p:cNvSpPr/>
            <p:nvPr/>
          </p:nvSpPr>
          <p:spPr bwMode="auto">
            <a:xfrm>
              <a:off x="655786" y="0"/>
              <a:ext cx="1234679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xmlns="" val="31284491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2975" y="2286000"/>
            <a:ext cx="3593592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85846" y="2286000"/>
            <a:ext cx="3593592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CD48D-EF0B-4B52-8FB5-D4E411DB64A1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1429C-8339-40F8-AD82-3F89403B06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13747989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975" y="381001"/>
            <a:ext cx="7629525" cy="149351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1832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1832" y="2909102"/>
            <a:ext cx="361188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75398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75398" y="2909102"/>
            <a:ext cx="361188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CD48D-EF0B-4B52-8FB5-D4E411DB64A1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1429C-8339-40F8-AD82-3F89403B06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26166030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CD48D-EF0B-4B52-8FB5-D4E411DB64A1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1429C-8339-40F8-AD82-3F89403B06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21033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CD48D-EF0B-4B52-8FB5-D4E411DB64A1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1429C-8339-40F8-AD82-3F89403B06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39017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4" y="457200"/>
            <a:ext cx="2319086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cap="all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3788" y="920377"/>
            <a:ext cx="4618814" cy="498512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4" y="1741336"/>
            <a:ext cx="2319086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3789" y="6375679"/>
            <a:ext cx="925016" cy="348462"/>
          </a:xfrm>
        </p:spPr>
        <p:txBody>
          <a:bodyPr/>
          <a:lstStyle/>
          <a:p>
            <a:fld id="{064CD48D-EF0B-4B52-8FB5-D4E411DB64A1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68261" y="6375679"/>
            <a:ext cx="924342" cy="345796"/>
          </a:xfrm>
        </p:spPr>
        <p:txBody>
          <a:bodyPr/>
          <a:lstStyle/>
          <a:p>
            <a:fld id="{BA21429C-8339-40F8-AD82-3F89403B065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897269717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12598" y="1"/>
            <a:ext cx="5516689" cy="685799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3" y="457200"/>
            <a:ext cx="2319088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3" y="1741336"/>
            <a:ext cx="2319088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4463" y="6375679"/>
            <a:ext cx="924342" cy="348462"/>
          </a:xfrm>
        </p:spPr>
        <p:txBody>
          <a:bodyPr/>
          <a:lstStyle/>
          <a:p>
            <a:fld id="{064CD48D-EF0B-4B52-8FB5-D4E411DB64A1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56153" y="6375679"/>
            <a:ext cx="947460" cy="345796"/>
          </a:xfrm>
        </p:spPr>
        <p:txBody>
          <a:bodyPr/>
          <a:lstStyle/>
          <a:p>
            <a:fld id="{BA21429C-8339-40F8-AD82-3F89403B065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37802695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CD48D-EF0B-4B52-8FB5-D4E411DB64A1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1429C-8339-40F8-AD82-3F89403B06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27871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6911" y="382386"/>
            <a:ext cx="1771930" cy="560040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42974" y="382386"/>
            <a:ext cx="5809517" cy="560040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CD48D-EF0B-4B52-8FB5-D4E411DB64A1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1429C-8339-40F8-AD82-3F89403B06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96678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38758" y="382385"/>
            <a:ext cx="763374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8758" y="2286002"/>
            <a:ext cx="763374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8758" y="6375679"/>
            <a:ext cx="174729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064CD48D-EF0B-4B52-8FB5-D4E411DB64A1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75679"/>
            <a:ext cx="30861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75679"/>
            <a:ext cx="211454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A21429C-8339-40F8-AD82-3F89403B065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Rectangle 11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Freeform 5"/>
          <p:cNvSpPr/>
          <p:nvPr/>
        </p:nvSpPr>
        <p:spPr bwMode="auto">
          <a:xfrm>
            <a:off x="1" y="0"/>
            <a:ext cx="679090" cy="6858000"/>
          </a:xfrm>
          <a:custGeom>
            <a:avLst/>
            <a:gdLst/>
            <a:ahLst/>
            <a:cxnLst/>
            <a:rect l="0" t="0" r="r" b="b"/>
            <a:pathLst>
              <a:path w="211" h="2160">
                <a:moveTo>
                  <a:pt x="155" y="1728"/>
                </a:moveTo>
                <a:cubicBezTo>
                  <a:pt x="155" y="1620"/>
                  <a:pt x="211" y="1620"/>
                  <a:pt x="211" y="1512"/>
                </a:cubicBezTo>
                <a:cubicBezTo>
                  <a:pt x="211" y="1404"/>
                  <a:pt x="155" y="1404"/>
                  <a:pt x="155" y="1296"/>
                </a:cubicBezTo>
                <a:cubicBezTo>
                  <a:pt x="155" y="1188"/>
                  <a:pt x="211" y="1188"/>
                  <a:pt x="211" y="1080"/>
                </a:cubicBezTo>
                <a:cubicBezTo>
                  <a:pt x="211" y="972"/>
                  <a:pt x="155" y="972"/>
                  <a:pt x="155" y="864"/>
                </a:cubicBezTo>
                <a:cubicBezTo>
                  <a:pt x="155" y="756"/>
                  <a:pt x="211" y="756"/>
                  <a:pt x="211" y="648"/>
                </a:cubicBezTo>
                <a:cubicBezTo>
                  <a:pt x="211" y="540"/>
                  <a:pt x="155" y="540"/>
                  <a:pt x="155" y="432"/>
                </a:cubicBezTo>
                <a:cubicBezTo>
                  <a:pt x="155" y="324"/>
                  <a:pt x="211" y="324"/>
                  <a:pt x="211" y="216"/>
                </a:cubicBezTo>
                <a:cubicBezTo>
                  <a:pt x="211" y="108"/>
                  <a:pt x="155" y="108"/>
                  <a:pt x="15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160"/>
                  <a:pt x="0" y="2160"/>
                  <a:pt x="0" y="2160"/>
                </a:cubicBezTo>
                <a:cubicBezTo>
                  <a:pt x="155" y="2160"/>
                  <a:pt x="155" y="2160"/>
                  <a:pt x="155" y="2160"/>
                </a:cubicBezTo>
                <a:cubicBezTo>
                  <a:pt x="155" y="2052"/>
                  <a:pt x="211" y="2052"/>
                  <a:pt x="211" y="1944"/>
                </a:cubicBezTo>
                <a:cubicBezTo>
                  <a:pt x="211" y="1836"/>
                  <a:pt x="155" y="1836"/>
                  <a:pt x="155" y="172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xmlns="" val="3501118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5" r:id="rId1"/>
    <p:sldLayoutId id="2147483816" r:id="rId2"/>
    <p:sldLayoutId id="2147483817" r:id="rId3"/>
    <p:sldLayoutId id="2147483818" r:id="rId4"/>
    <p:sldLayoutId id="2147483819" r:id="rId5"/>
    <p:sldLayoutId id="2147483820" r:id="rId6"/>
    <p:sldLayoutId id="2147483821" r:id="rId7"/>
    <p:sldLayoutId id="2147483822" r:id="rId8"/>
    <p:sldLayoutId id="2147483823" r:id="rId9"/>
    <p:sldLayoutId id="2147483824" r:id="rId10"/>
    <p:sldLayoutId id="214748382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5100" kern="1200" cap="all" spc="15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pos="594">
          <p15:clr>
            <a:srgbClr val="F26B43"/>
          </p15:clr>
        </p15:guide>
        <p15:guide id="4" pos="5400">
          <p15:clr>
            <a:srgbClr val="F26B43"/>
          </p15:clr>
        </p15:guide>
        <p15:guide id="5" orient="horz" pos="4008">
          <p15:clr>
            <a:srgbClr val="F26B43"/>
          </p15:clr>
        </p15:guide>
        <p15:guide id="6" orient="horz" pos="1440">
          <p15:clr>
            <a:srgbClr val="F26B43"/>
          </p15:clr>
        </p15:guide>
        <p15:guide id="7" orient="horz" pos="3720">
          <p15:clr>
            <a:srgbClr val="F26B43"/>
          </p15:clr>
        </p15:guide>
        <p15:guide id="8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556792"/>
            <a:ext cx="7200800" cy="4392488"/>
          </a:xfrm>
        </p:spPr>
        <p:txBody>
          <a:bodyPr>
            <a:normAutofit/>
          </a:bodyPr>
          <a:lstStyle/>
          <a:p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</a:rPr>
              <a:t>интерактивная математическая игра </a:t>
            </a:r>
            <a:br>
              <a:rPr lang="ru-RU" sz="4400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4400" b="1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4400" b="1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</a:rPr>
              <a:t>для 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</a:rPr>
              <a:t>детей </a:t>
            </a: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</a:rPr>
              <a:t>средней 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</a:rPr>
              <a:t>группы </a:t>
            </a:r>
            <a:endParaRPr lang="ru-RU" sz="1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672" y="5301208"/>
            <a:ext cx="7406640" cy="1752600"/>
          </a:xfrm>
        </p:spPr>
        <p:txBody>
          <a:bodyPr>
            <a:normAutofit/>
          </a:bodyPr>
          <a:lstStyle/>
          <a:p>
            <a:pPr algn="r"/>
            <a:endParaRPr lang="ru-RU" sz="24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5530966" y="1269201"/>
            <a:ext cx="2952328" cy="2952328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58430" y="1241352"/>
            <a:ext cx="2664296" cy="259228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3214678" y="3357562"/>
            <a:ext cx="3168352" cy="3024336"/>
          </a:xfrm>
          <a:prstGeom prst="triangle">
            <a:avLst>
              <a:gd name="adj" fmla="val 50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590578" y="183727"/>
            <a:ext cx="4416552" cy="84124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НАЗОВИ ФИГУРУ</a:t>
            </a:r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animBg="1"/>
      <p:bldP spid="4" grpId="0" animBg="1"/>
      <p:bldP spid="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59704" y="188640"/>
            <a:ext cx="4344544" cy="84124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НАЗОВИ ФИГУРУ</a:t>
            </a:r>
            <a:endParaRPr lang="ru-RU" dirty="0"/>
          </a:p>
        </p:txBody>
      </p:sp>
      <p:sp>
        <p:nvSpPr>
          <p:cNvPr id="4" name="Куб 3"/>
          <p:cNvSpPr/>
          <p:nvPr/>
        </p:nvSpPr>
        <p:spPr>
          <a:xfrm>
            <a:off x="1214414" y="1500174"/>
            <a:ext cx="3096344" cy="3024336"/>
          </a:xfrm>
          <a:prstGeom prst="cube">
            <a:avLst/>
          </a:prstGeom>
          <a:solidFill>
            <a:srgbClr val="00743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Веселые картинки для детей. Обои для рабочего стола с персонажами мультфильмов и детских книг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2780928"/>
            <a:ext cx="3744416" cy="37444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0" y="188640"/>
            <a:ext cx="4344544" cy="841248"/>
          </a:xfrm>
        </p:spPr>
        <p:txBody>
          <a:bodyPr/>
          <a:lstStyle/>
          <a:p>
            <a:r>
              <a:rPr lang="ru-RU" dirty="0" smtClean="0"/>
              <a:t>СОБЕРИ КРУГИ</a:t>
            </a: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2555776" y="1628800"/>
            <a:ext cx="4248472" cy="4032448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2771800" y="1844824"/>
            <a:ext cx="3816424" cy="360040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2555776" y="188640"/>
            <a:ext cx="1152128" cy="115212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1142976" y="2214554"/>
            <a:ext cx="648072" cy="648072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7236296" y="3212976"/>
            <a:ext cx="1008112" cy="1008112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1500166" y="5072074"/>
            <a:ext cx="1440160" cy="144016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8028384" y="1556792"/>
            <a:ext cx="360040" cy="360040"/>
          </a:xfrm>
          <a:prstGeom prst="ellipse">
            <a:avLst/>
          </a:prstGeom>
          <a:solidFill>
            <a:srgbClr val="00462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475656" y="3068960"/>
            <a:ext cx="792088" cy="79208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 rot="20302134">
            <a:off x="7610834" y="4683441"/>
            <a:ext cx="1152128" cy="108012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Равнобедренный треугольник 12"/>
          <p:cNvSpPr/>
          <p:nvPr/>
        </p:nvSpPr>
        <p:spPr>
          <a:xfrm>
            <a:off x="1259632" y="908720"/>
            <a:ext cx="1152128" cy="1080120"/>
          </a:xfrm>
          <a:prstGeom prst="triangl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Равнобедренный треугольник 13"/>
          <p:cNvSpPr/>
          <p:nvPr/>
        </p:nvSpPr>
        <p:spPr>
          <a:xfrm rot="1662456">
            <a:off x="6307747" y="978881"/>
            <a:ext cx="1152128" cy="936104"/>
          </a:xfrm>
          <a:prstGeom prst="triangle">
            <a:avLst/>
          </a:prstGeom>
          <a:solidFill>
            <a:srgbClr val="00743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Равнобедренный треугольник 14"/>
          <p:cNvSpPr/>
          <p:nvPr/>
        </p:nvSpPr>
        <p:spPr>
          <a:xfrm rot="20167578">
            <a:off x="5292080" y="5733256"/>
            <a:ext cx="792088" cy="648072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.33333  E" pathEditMode="relative" ptsTypes="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96296E-6 L 0.36615 -0.0472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300" y="-2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96296E-6 L 0.31892 -0.1888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00" y="-9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-0.22031 0.0736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00" y="3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81481E-6 L -0.50781 0.2729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400" y="13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07904" y="188640"/>
            <a:ext cx="5208640" cy="84124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СОБЕРИ КВАДРАТЫ</a:t>
            </a:r>
            <a:endParaRPr lang="ru-RU" dirty="0"/>
          </a:p>
        </p:txBody>
      </p:sp>
      <p:sp>
        <p:nvSpPr>
          <p:cNvPr id="3" name="Овал 2"/>
          <p:cNvSpPr/>
          <p:nvPr/>
        </p:nvSpPr>
        <p:spPr>
          <a:xfrm>
            <a:off x="2555776" y="1628800"/>
            <a:ext cx="4320480" cy="4032448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2771800" y="1844824"/>
            <a:ext cx="3888432" cy="3600400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1285852" y="4000504"/>
            <a:ext cx="648072" cy="62636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2555776" y="404664"/>
            <a:ext cx="914400" cy="9144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7452320" y="1628800"/>
            <a:ext cx="1224136" cy="122413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1142976" y="285728"/>
            <a:ext cx="936104" cy="864096"/>
          </a:xfrm>
          <a:prstGeom prst="triangl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Равнобедренный треугольник 9"/>
          <p:cNvSpPr/>
          <p:nvPr/>
        </p:nvSpPr>
        <p:spPr>
          <a:xfrm rot="1191020">
            <a:off x="6367072" y="5094786"/>
            <a:ext cx="720080" cy="1368152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Равнобедренный треугольник 10"/>
          <p:cNvSpPr/>
          <p:nvPr/>
        </p:nvSpPr>
        <p:spPr>
          <a:xfrm>
            <a:off x="1285852" y="5143512"/>
            <a:ext cx="2016224" cy="1152128"/>
          </a:xfrm>
          <a:prstGeom prst="triangle">
            <a:avLst/>
          </a:prstGeom>
          <a:solidFill>
            <a:srgbClr val="00743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 rot="20666107">
            <a:off x="1171625" y="2386078"/>
            <a:ext cx="864096" cy="86409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7380312" y="3645024"/>
            <a:ext cx="1368152" cy="1368152"/>
          </a:xfrm>
          <a:prstGeom prst="rect">
            <a:avLst/>
          </a:prstGeom>
          <a:solidFill>
            <a:srgbClr val="00462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071670" y="1428736"/>
            <a:ext cx="576064" cy="57606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3707904" y="6021288"/>
            <a:ext cx="504056" cy="50405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 rot="806651">
            <a:off x="6364285" y="1262932"/>
            <a:ext cx="648072" cy="66841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111E-6 L 0.18907 0.2520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00" y="12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7037E-7 L -0.1684 0.141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00" y="7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022E-16 L -0.26388 -0.078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00" y="-3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33333E-6 L 0.0434 -0.2046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0" y="-10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3 0.01689 L 0.24583 0.0442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00" y="1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5816" y="188640"/>
            <a:ext cx="6072736" cy="84124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СОБЕРИ ТРЕУГОЛЬНИКИ</a:t>
            </a:r>
            <a:endParaRPr lang="ru-RU" dirty="0"/>
          </a:p>
        </p:txBody>
      </p:sp>
      <p:sp>
        <p:nvSpPr>
          <p:cNvPr id="3" name="Овал 2"/>
          <p:cNvSpPr/>
          <p:nvPr/>
        </p:nvSpPr>
        <p:spPr>
          <a:xfrm flipH="1">
            <a:off x="2195736" y="1484784"/>
            <a:ext cx="4608512" cy="432048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2411760" y="1700808"/>
            <a:ext cx="4176464" cy="3888432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1798360" y="241216"/>
            <a:ext cx="1440160" cy="1296144"/>
          </a:xfrm>
          <a:prstGeom prst="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Равнобедренный треугольник 5"/>
          <p:cNvSpPr/>
          <p:nvPr/>
        </p:nvSpPr>
        <p:spPr>
          <a:xfrm rot="10800000">
            <a:off x="7452320" y="2348880"/>
            <a:ext cx="648072" cy="1872208"/>
          </a:xfrm>
          <a:prstGeom prst="triangl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внобедренный треугольник 6"/>
          <p:cNvSpPr/>
          <p:nvPr/>
        </p:nvSpPr>
        <p:spPr>
          <a:xfrm rot="2339933">
            <a:off x="2707873" y="5633044"/>
            <a:ext cx="1656184" cy="792088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авнобедренный треугольник 7"/>
          <p:cNvSpPr/>
          <p:nvPr/>
        </p:nvSpPr>
        <p:spPr>
          <a:xfrm>
            <a:off x="5796136" y="4941168"/>
            <a:ext cx="1728192" cy="1512168"/>
          </a:xfrm>
          <a:prstGeom prst="triangl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авнобедренный треугольник 8"/>
          <p:cNvSpPr/>
          <p:nvPr/>
        </p:nvSpPr>
        <p:spPr>
          <a:xfrm rot="19538707" flipH="1">
            <a:off x="6300192" y="1340768"/>
            <a:ext cx="504056" cy="432048"/>
          </a:xfrm>
          <a:prstGeom prst="triangle">
            <a:avLst/>
          </a:prstGeom>
          <a:solidFill>
            <a:srgbClr val="00743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1071538" y="3929066"/>
            <a:ext cx="1224136" cy="1224136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7380312" y="4365104"/>
            <a:ext cx="1584176" cy="1584176"/>
          </a:xfrm>
          <a:prstGeom prst="ellipse">
            <a:avLst/>
          </a:prstGeom>
          <a:solidFill>
            <a:srgbClr val="00743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7956376" y="1268760"/>
            <a:ext cx="648072" cy="64807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1142976" y="5357826"/>
            <a:ext cx="1080120" cy="108012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 rot="2406209">
            <a:off x="1368705" y="1881857"/>
            <a:ext cx="957636" cy="1050368"/>
          </a:xfrm>
          <a:prstGeom prst="rect">
            <a:avLst/>
          </a:prstGeom>
          <a:solidFill>
            <a:srgbClr val="00743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81481E-6 L -0.2165 0.0314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00" y="1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33333E-6 L -0.14566 0.1259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00" y="6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7 L 0.16163 0.2444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00" y="12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96296E-6 L -0.20469 -0.2048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00" y="-10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0.09149 -0.2571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00" y="-12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0"/>
            <a:ext cx="6936832" cy="841248"/>
          </a:xfrm>
        </p:spPr>
        <p:txBody>
          <a:bodyPr>
            <a:normAutofit/>
          </a:bodyPr>
          <a:lstStyle/>
          <a:p>
            <a:r>
              <a:rPr lang="ru-RU" dirty="0" smtClean="0"/>
              <a:t>ЧТО НА ЧТО ПОХОЖЕ?</a:t>
            </a:r>
            <a:endParaRPr lang="ru-RU" dirty="0"/>
          </a:p>
        </p:txBody>
      </p:sp>
      <p:pic>
        <p:nvPicPr>
          <p:cNvPr id="16388" name="Picture 4" descr="Час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4643446"/>
            <a:ext cx="1872208" cy="187220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285852" y="928670"/>
            <a:ext cx="1512168" cy="151216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6072198" y="1000108"/>
            <a:ext cx="1656184" cy="158417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авнобедренный треугольник 7"/>
          <p:cNvSpPr/>
          <p:nvPr/>
        </p:nvSpPr>
        <p:spPr>
          <a:xfrm>
            <a:off x="3786182" y="1000108"/>
            <a:ext cx="1584176" cy="144016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394" name="Picture 10" descr="Пуговицы металлическ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4581128"/>
            <a:ext cx="1872208" cy="1826443"/>
          </a:xfrm>
          <a:prstGeom prst="rect">
            <a:avLst/>
          </a:prstGeom>
          <a:noFill/>
        </p:spPr>
      </p:pic>
      <p:pic>
        <p:nvPicPr>
          <p:cNvPr id="17410" name="Picture 2" descr="http://sarapulmama.ru/wp-content/uploads/2012/08/hitryie-predmetyi-Treugolnik.jpg"/>
          <p:cNvPicPr>
            <a:picLocks noChangeAspect="1" noChangeArrowheads="1"/>
          </p:cNvPicPr>
          <p:nvPr/>
        </p:nvPicPr>
        <p:blipFill>
          <a:blip r:embed="rId4" cstate="print">
            <a:lum bright="40000" contrast="10000"/>
          </a:blip>
          <a:srcRect l="7031" t="4687" r="60156" b="59375"/>
          <a:stretch>
            <a:fillRect/>
          </a:stretch>
        </p:blipFill>
        <p:spPr bwMode="auto">
          <a:xfrm>
            <a:off x="6072198" y="4714884"/>
            <a:ext cx="2000264" cy="16430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1 -0.03863 L 0.5493 -0.2904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900" y="-12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49 -0.08233 L -0.27638 -0.3131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00" y="-11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136 -0.06545 L -0.25764 -0.3068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00" y="-1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dirty="0" smtClean="0"/>
              <a:t>толщина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5616" y="1128451"/>
            <a:ext cx="4647431" cy="318974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5252" y="4797152"/>
            <a:ext cx="4673233" cy="157027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23130" y="1994814"/>
            <a:ext cx="2814373" cy="4366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09512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dirty="0" smtClean="0"/>
              <a:t>высота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6935" y="116632"/>
            <a:ext cx="2345553" cy="669356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19872" y="3611582"/>
            <a:ext cx="1872208" cy="31838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10190" y="2420888"/>
            <a:ext cx="3306945" cy="4211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71209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dirty="0" smtClean="0"/>
              <a:t>длина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15891" y="1338652"/>
            <a:ext cx="2142995" cy="291424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1543099">
            <a:off x="-87162" y="3058627"/>
            <a:ext cx="5715000" cy="216217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1115644">
            <a:off x="-1746379" y="4308631"/>
            <a:ext cx="13004016" cy="2164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1695658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Фиолетовый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Badge">
      <a:majorFont>
        <a:latin typeface="Impact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dge" id="{71A07785-5930-41D4-9A83-E23602B48E98}" vid="{A1A3E1F0-B5EF-49C5-810A-B1B32AEDDC8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Эмблема</Template>
  <TotalTime>307</TotalTime>
  <Words>21</Words>
  <Application>Microsoft Office PowerPoint</Application>
  <PresentationFormat>Экран (4:3)</PresentationFormat>
  <Paragraphs>10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Badge</vt:lpstr>
      <vt:lpstr>интерактивная математическая игра   для детей средней группы </vt:lpstr>
      <vt:lpstr>НАЗОВИ ФИГУРУ</vt:lpstr>
      <vt:lpstr>НАЗОВИ ФИГУРУ</vt:lpstr>
      <vt:lpstr>СОБЕРИ КРУГИ</vt:lpstr>
      <vt:lpstr>СОБЕРИ КВАДРАТЫ</vt:lpstr>
      <vt:lpstr>СОБЕРИ ТРЕУГОЛЬНИКИ</vt:lpstr>
      <vt:lpstr>ЧТО НА ЧТО ПОХОЖЕ?</vt:lpstr>
      <vt:lpstr>толщина</vt:lpstr>
      <vt:lpstr>высота</vt:lpstr>
      <vt:lpstr>длина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Алёна</dc:creator>
  <cp:lastModifiedBy>Александр Макшаков</cp:lastModifiedBy>
  <cp:revision>50</cp:revision>
  <dcterms:created xsi:type="dcterms:W3CDTF">2015-01-17T10:27:37Z</dcterms:created>
  <dcterms:modified xsi:type="dcterms:W3CDTF">2020-11-14T11:45:16Z</dcterms:modified>
</cp:coreProperties>
</file>