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2" r:id="rId3"/>
    <p:sldId id="260" r:id="rId4"/>
    <p:sldId id="259" r:id="rId5"/>
    <p:sldId id="264" r:id="rId6"/>
    <p:sldId id="258" r:id="rId7"/>
    <p:sldId id="265" r:id="rId8"/>
    <p:sldId id="266" r:id="rId9"/>
    <p:sldId id="273" r:id="rId10"/>
    <p:sldId id="272" r:id="rId11"/>
    <p:sldId id="271" r:id="rId12"/>
    <p:sldId id="270" r:id="rId13"/>
    <p:sldId id="269" r:id="rId14"/>
    <p:sldId id="268" r:id="rId15"/>
    <p:sldId id="267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800" b="1" smtClean="0">
                <a:solidFill>
                  <a:srgbClr val="FF0000"/>
                </a:solidFill>
              </a:rPr>
              <a:t>      </a:t>
            </a:r>
            <a:endParaRPr lang="ru-RU" sz="4800" dirty="0"/>
          </a:p>
        </p:txBody>
      </p:sp>
      <p:pic>
        <p:nvPicPr>
          <p:cNvPr id="1027" name="Picture 3" descr="C:\Users\User\Desktop\img-261-1-store-magazin-chistyulk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381000"/>
            <a:ext cx="5929354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800" b="1" smtClean="0">
                <a:solidFill>
                  <a:srgbClr val="FF0000"/>
                </a:solidFill>
              </a:rPr>
              <a:t>      </a:t>
            </a:r>
            <a:endParaRPr lang="ru-RU" sz="4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2357430"/>
            <a:ext cx="7150355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5400" b="1" dirty="0" smtClean="0">
                <a:solidFill>
                  <a:srgbClr val="00B050"/>
                </a:solidFill>
              </a:rPr>
              <a:t>Праздник </a:t>
            </a:r>
            <a:endParaRPr lang="ru-RU" sz="5400" b="1" dirty="0" smtClean="0">
              <a:solidFill>
                <a:srgbClr val="00B050"/>
              </a:solidFill>
            </a:endParaRPr>
          </a:p>
          <a:p>
            <a:pPr algn="ctr"/>
            <a:r>
              <a:rPr lang="ru-RU" sz="5400" b="1" dirty="0" smtClean="0">
                <a:solidFill>
                  <a:srgbClr val="00B050"/>
                </a:solidFill>
              </a:rPr>
              <a:t>чистоты </a:t>
            </a:r>
            <a:r>
              <a:rPr lang="ru-RU" sz="5400" b="1" dirty="0" smtClean="0">
                <a:solidFill>
                  <a:srgbClr val="00B050"/>
                </a:solidFill>
              </a:rPr>
              <a:t>и здоровья!</a:t>
            </a:r>
            <a:endParaRPr lang="ru-RU" sz="5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lichnaya-gigiena-dlya-detey-4-5let-v-detskom-sadu-17551-lar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290"/>
            <a:ext cx="7715304" cy="61648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      У нас закон такой:</a:t>
            </a:r>
          </a:p>
          <a:p>
            <a:pPr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/>
            </a:r>
            <a:br>
              <a:rPr lang="ru-RU" sz="4800" b="1" dirty="0" smtClean="0">
                <a:solidFill>
                  <a:srgbClr val="FF0000"/>
                </a:solidFill>
              </a:rPr>
            </a:br>
            <a:r>
              <a:rPr lang="ru-RU" sz="4800" b="1" dirty="0" smtClean="0">
                <a:solidFill>
                  <a:srgbClr val="FF0000"/>
                </a:solidFill>
              </a:rPr>
              <a:t>Вход </a:t>
            </a:r>
            <a:r>
              <a:rPr lang="ru-RU" sz="4800" b="1" dirty="0" err="1" smtClean="0">
                <a:solidFill>
                  <a:srgbClr val="FF0000"/>
                </a:solidFill>
              </a:rPr>
              <a:t>неряхам</a:t>
            </a:r>
            <a:r>
              <a:rPr lang="ru-RU" sz="4800" b="1" dirty="0" smtClean="0">
                <a:solidFill>
                  <a:srgbClr val="FF0000"/>
                </a:solidFill>
              </a:rPr>
              <a:t> запрещён.</a:t>
            </a:r>
            <a:endParaRPr lang="ru-RU" sz="4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Без назван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642918"/>
            <a:ext cx="5643601" cy="57282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928670"/>
            <a:ext cx="7529562" cy="42165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User\Desktop\0-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000108"/>
            <a:ext cx="6756400" cy="508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ВАННА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-37741"/>
            <a:ext cx="8483124" cy="63623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z5MKpRGXVvzKfAyMdp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72066" y="2428868"/>
            <a:ext cx="3333750" cy="3333750"/>
          </a:xfrm>
          <a:prstGeom prst="rect">
            <a:avLst/>
          </a:prstGeom>
          <a:noFill/>
        </p:spPr>
      </p:pic>
      <p:pic>
        <p:nvPicPr>
          <p:cNvPr id="7171" name="Picture 3" descr="C:\Users\User\Desktop\Без названия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3000372"/>
            <a:ext cx="2895600" cy="1581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User\Desktop\im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32" y="712070"/>
            <a:ext cx="5796442" cy="4341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t5w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11195"/>
            <a:ext cx="5286412" cy="60467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zerkalo-nastolnoe-azhurnyj-kant-krugl-d11-h25sm-bordo-plastik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60938"/>
            <a:ext cx="5715039" cy="62425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images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500042"/>
            <a:ext cx="7273515" cy="52149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polotenc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365" y="928670"/>
            <a:ext cx="8989949" cy="50006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Без названия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869647">
            <a:off x="2745467" y="926921"/>
            <a:ext cx="4631253" cy="46312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gustaya-domashnyaya-pena-dlya-vann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928670"/>
            <a:ext cx="6932455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esktop\dcs0002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08050" y="331788"/>
            <a:ext cx="5383228" cy="5383228"/>
          </a:xfrm>
          <a:prstGeom prst="rect">
            <a:avLst/>
          </a:prstGeom>
          <a:noFill/>
        </p:spPr>
      </p:pic>
      <p:pic>
        <p:nvPicPr>
          <p:cNvPr id="15363" name="Picture 3" descr="C:\Users\User\Desktop\images (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642918"/>
            <a:ext cx="4222780" cy="2714644"/>
          </a:xfrm>
          <a:prstGeom prst="rect">
            <a:avLst/>
          </a:prstGeom>
          <a:noFill/>
        </p:spPr>
      </p:pic>
      <p:pic>
        <p:nvPicPr>
          <p:cNvPr id="15364" name="Picture 4" descr="C:\Users\User\Desktop\Ruchnaya_schetka_dlya_chistki_kovrov_Ручная-щетка-для-чистки-ковров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3500438"/>
            <a:ext cx="4572032" cy="3113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85784" y="0"/>
            <a:ext cx="1000132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/>
              <a:t>До свидания!</a:t>
            </a:r>
          </a:p>
          <a:p>
            <a:pPr algn="ctr">
              <a:buNone/>
            </a:pPr>
            <a:r>
              <a:rPr lang="ru-RU" sz="4800" b="1" dirty="0" smtClean="0"/>
              <a:t>До счастливых </a:t>
            </a:r>
            <a:r>
              <a:rPr lang="ru-RU" sz="4800" b="1" dirty="0" smtClean="0"/>
              <a:t>новых встреч!</a:t>
            </a:r>
            <a:endParaRPr lang="ru-RU" sz="4800" b="1" dirty="0" smtClean="0"/>
          </a:p>
          <a:p>
            <a:pPr algn="ctr">
              <a:buNone/>
            </a:pPr>
            <a:endParaRPr lang="ru-RU" sz="4800" b="1" dirty="0"/>
          </a:p>
        </p:txBody>
      </p:sp>
      <p:pic>
        <p:nvPicPr>
          <p:cNvPr id="4" name="Picture 3" descr="C:\Users\User\Desktop\img-261-1-store-magazin-chistyulk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500174"/>
            <a:ext cx="4817592" cy="49529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38</TotalTime>
  <Words>22</Words>
  <PresentationFormat>Экран (4:3)</PresentationFormat>
  <Paragraphs>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</cp:revision>
  <dcterms:created xsi:type="dcterms:W3CDTF">2017-12-07T15:03:57Z</dcterms:created>
  <dcterms:modified xsi:type="dcterms:W3CDTF">2017-12-07T15:51:31Z</dcterms:modified>
</cp:coreProperties>
</file>