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2" r:id="rId7"/>
    <p:sldId id="261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4" d="100"/>
          <a:sy n="94" d="100"/>
        </p:scale>
        <p:origin x="90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B9EB7-8A93-453A-8147-DB6EBF1ABDE2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F5377-F72B-4154-B2A1-1936F76DA1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9283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B9EB7-8A93-453A-8147-DB6EBF1ABDE2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F5377-F72B-4154-B2A1-1936F76DA1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6348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B9EB7-8A93-453A-8147-DB6EBF1ABDE2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F5377-F72B-4154-B2A1-1936F76DA1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2713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B9EB7-8A93-453A-8147-DB6EBF1ABDE2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F5377-F72B-4154-B2A1-1936F76DA1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1813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B9EB7-8A93-453A-8147-DB6EBF1ABDE2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F5377-F72B-4154-B2A1-1936F76DA1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4024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B9EB7-8A93-453A-8147-DB6EBF1ABDE2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F5377-F72B-4154-B2A1-1936F76DA1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60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B9EB7-8A93-453A-8147-DB6EBF1ABDE2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F5377-F72B-4154-B2A1-1936F76DA1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6169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B9EB7-8A93-453A-8147-DB6EBF1ABDE2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F5377-F72B-4154-B2A1-1936F76DA1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6040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B9EB7-8A93-453A-8147-DB6EBF1ABDE2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F5377-F72B-4154-B2A1-1936F76DA1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5258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B9EB7-8A93-453A-8147-DB6EBF1ABDE2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F5377-F72B-4154-B2A1-1936F76DA1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9963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B9EB7-8A93-453A-8147-DB6EBF1ABDE2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F5377-F72B-4154-B2A1-1936F76DA1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4424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DB9EB7-8A93-453A-8147-DB6EBF1ABDE2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5F5377-F72B-4154-B2A1-1936F76DA1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7682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021397"/>
          </a:xfrm>
        </p:spPr>
        <p:txBody>
          <a:bodyPr>
            <a:normAutofit fontScale="90000"/>
          </a:bodyPr>
          <a:lstStyle/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Ахсынньы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күнэ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Кылааска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үлэ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184400" y="2301399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9pPr>
            <a:extLst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1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Тыллары</a:t>
            </a:r>
            <a:r>
              <a:rPr kumimoji="0" lang="ru-RU" sz="41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2 б</a:t>
            </a:r>
            <a:r>
              <a:rPr kumimoji="0" lang="en-US" sz="41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ɵ</a:t>
            </a:r>
            <a:r>
              <a:rPr kumimoji="0" lang="ru-RU" sz="41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kumimoji="0" lang="en-US" sz="41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ɵ</a:t>
            </a:r>
            <a:r>
              <a:rPr kumimoji="0" lang="ru-RU" sz="41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хх</a:t>
            </a:r>
            <a:r>
              <a:rPr kumimoji="0" lang="en-US" sz="41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ɵ</a:t>
            </a:r>
            <a:r>
              <a:rPr kumimoji="0" lang="ru-RU" sz="41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1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араарын</a:t>
            </a:r>
            <a:endParaRPr kumimoji="0" lang="ru-RU" sz="41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одержимое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676525"/>
          </a:xfrm>
        </p:spPr>
        <p:txBody>
          <a:bodyPr/>
          <a:lstStyle/>
          <a:p>
            <a:pPr eaLnBrk="1" hangingPunct="1">
              <a:buFont typeface="Wingdings 3" panose="05040102010807070707" pitchFamily="18" charset="2"/>
              <a:buNone/>
            </a:pPr>
            <a:r>
              <a:rPr lang="ru-RU" altLang="ru-RU" dirty="0" smtClean="0"/>
              <a:t>    </a:t>
            </a:r>
            <a:r>
              <a:rPr lang="en-US" altLang="ru-RU" sz="4400" dirty="0" smtClean="0">
                <a:solidFill>
                  <a:srgbClr val="002060"/>
                </a:solidFill>
                <a:cs typeface="Lucida Sans Unicode" panose="020B0602030504020204" pitchFamily="34" charset="0"/>
              </a:rPr>
              <a:t>ʏ</a:t>
            </a:r>
            <a:r>
              <a:rPr lang="ru-RU" altLang="ru-RU" sz="4400" dirty="0" err="1" smtClean="0">
                <a:solidFill>
                  <a:srgbClr val="002060"/>
                </a:solidFill>
                <a:cs typeface="Lucida Sans Unicode" panose="020B0602030504020204" pitchFamily="34" charset="0"/>
              </a:rPr>
              <a:t>лэ</a:t>
            </a:r>
            <a:r>
              <a:rPr lang="ru-RU" altLang="ru-RU" sz="4400" dirty="0" smtClean="0">
                <a:solidFill>
                  <a:srgbClr val="002060"/>
                </a:solidFill>
                <a:cs typeface="Lucida Sans Unicode" panose="020B0602030504020204" pitchFamily="34" charset="0"/>
              </a:rPr>
              <a:t>, </a:t>
            </a:r>
            <a:r>
              <a:rPr lang="ru-RU" altLang="ru-RU" sz="4400" dirty="0" err="1" smtClean="0">
                <a:solidFill>
                  <a:srgbClr val="002060"/>
                </a:solidFill>
                <a:cs typeface="Lucida Sans Unicode" panose="020B0602030504020204" pitchFamily="34" charset="0"/>
              </a:rPr>
              <a:t>минньигэс</a:t>
            </a:r>
            <a:r>
              <a:rPr lang="ru-RU" altLang="ru-RU" sz="4400" dirty="0" smtClean="0">
                <a:solidFill>
                  <a:srgbClr val="002060"/>
                </a:solidFill>
                <a:cs typeface="Lucida Sans Unicode" panose="020B0602030504020204" pitchFamily="34" charset="0"/>
              </a:rPr>
              <a:t>, </a:t>
            </a:r>
            <a:r>
              <a:rPr lang="ru-RU" altLang="ru-RU" sz="4400" dirty="0" err="1" smtClean="0">
                <a:solidFill>
                  <a:srgbClr val="002060"/>
                </a:solidFill>
                <a:cs typeface="Lucida Sans Unicode" panose="020B0602030504020204" pitchFamily="34" charset="0"/>
              </a:rPr>
              <a:t>кустук</a:t>
            </a:r>
            <a:r>
              <a:rPr lang="ru-RU" altLang="ru-RU" sz="4400" dirty="0" smtClean="0">
                <a:solidFill>
                  <a:srgbClr val="002060"/>
                </a:solidFill>
                <a:cs typeface="Lucida Sans Unicode" panose="020B0602030504020204" pitchFamily="34" charset="0"/>
              </a:rPr>
              <a:t>, </a:t>
            </a:r>
            <a:r>
              <a:rPr lang="ru-RU" altLang="ru-RU" sz="4400" dirty="0" err="1" smtClean="0">
                <a:solidFill>
                  <a:srgbClr val="002060"/>
                </a:solidFill>
                <a:cs typeface="Lucida Sans Unicode" panose="020B0602030504020204" pitchFamily="34" charset="0"/>
              </a:rPr>
              <a:t>аччыгый</a:t>
            </a:r>
            <a:r>
              <a:rPr lang="ru-RU" altLang="ru-RU" sz="4400" dirty="0" smtClean="0">
                <a:solidFill>
                  <a:srgbClr val="002060"/>
                </a:solidFill>
                <a:cs typeface="Lucida Sans Unicode" panose="020B0602030504020204" pitchFamily="34" charset="0"/>
              </a:rPr>
              <a:t>, </a:t>
            </a:r>
            <a:r>
              <a:rPr lang="ru-RU" altLang="ru-RU" sz="4400" dirty="0" err="1" smtClean="0">
                <a:solidFill>
                  <a:srgbClr val="002060"/>
                </a:solidFill>
                <a:cs typeface="Lucida Sans Unicode" panose="020B0602030504020204" pitchFamily="34" charset="0"/>
              </a:rPr>
              <a:t>сылаас</a:t>
            </a:r>
            <a:r>
              <a:rPr lang="ru-RU" altLang="ru-RU" sz="4400" dirty="0" smtClean="0">
                <a:solidFill>
                  <a:srgbClr val="002060"/>
                </a:solidFill>
                <a:cs typeface="Lucida Sans Unicode" panose="020B0602030504020204" pitchFamily="34" charset="0"/>
              </a:rPr>
              <a:t>, </a:t>
            </a:r>
            <a:r>
              <a:rPr lang="ru-RU" altLang="ru-RU" sz="4400" dirty="0" err="1" smtClean="0">
                <a:solidFill>
                  <a:srgbClr val="002060"/>
                </a:solidFill>
                <a:cs typeface="Lucida Sans Unicode" panose="020B0602030504020204" pitchFamily="34" charset="0"/>
              </a:rPr>
              <a:t>долгуйуу</a:t>
            </a:r>
            <a:r>
              <a:rPr lang="ru-RU" altLang="ru-RU" sz="4400" dirty="0" smtClean="0">
                <a:solidFill>
                  <a:srgbClr val="002060"/>
                </a:solidFill>
                <a:cs typeface="Lucida Sans Unicode" panose="020B0602030504020204" pitchFamily="34" charset="0"/>
              </a:rPr>
              <a:t>, </a:t>
            </a:r>
            <a:r>
              <a:rPr lang="ru-RU" altLang="ru-RU" sz="4400" dirty="0" err="1" smtClean="0">
                <a:solidFill>
                  <a:srgbClr val="002060"/>
                </a:solidFill>
                <a:cs typeface="Lucida Sans Unicode" panose="020B0602030504020204" pitchFamily="34" charset="0"/>
              </a:rPr>
              <a:t>улахан</a:t>
            </a:r>
            <a:r>
              <a:rPr lang="ru-RU" altLang="ru-RU" sz="4400" dirty="0" smtClean="0">
                <a:solidFill>
                  <a:srgbClr val="002060"/>
                </a:solidFill>
                <a:cs typeface="Lucida Sans Unicode" panose="020B0602030504020204" pitchFamily="34" charset="0"/>
              </a:rPr>
              <a:t>, </a:t>
            </a:r>
            <a:r>
              <a:rPr lang="ru-RU" altLang="ru-RU" sz="4400" dirty="0" err="1" smtClean="0">
                <a:solidFill>
                  <a:srgbClr val="002060"/>
                </a:solidFill>
                <a:cs typeface="Lucida Sans Unicode" panose="020B0602030504020204" pitchFamily="34" charset="0"/>
              </a:rPr>
              <a:t>уруок</a:t>
            </a:r>
            <a:r>
              <a:rPr lang="ru-RU" altLang="ru-RU" sz="4400" dirty="0" smtClean="0">
                <a:solidFill>
                  <a:srgbClr val="002060"/>
                </a:solidFill>
                <a:cs typeface="Lucida Sans Unicode" panose="020B0602030504020204" pitchFamily="34" charset="0"/>
              </a:rPr>
              <a:t>, </a:t>
            </a:r>
            <a:r>
              <a:rPr lang="ru-RU" altLang="ru-RU" sz="4400" dirty="0" err="1" smtClean="0">
                <a:solidFill>
                  <a:srgbClr val="002060"/>
                </a:solidFill>
                <a:cs typeface="Lucida Sans Unicode" panose="020B0602030504020204" pitchFamily="34" charset="0"/>
              </a:rPr>
              <a:t>оскуола</a:t>
            </a:r>
            <a:r>
              <a:rPr lang="ru-RU" altLang="ru-RU" sz="4400" dirty="0" smtClean="0">
                <a:solidFill>
                  <a:srgbClr val="002060"/>
                </a:solidFill>
                <a:cs typeface="Lucida Sans Unicode" panose="020B0602030504020204" pitchFamily="34" charset="0"/>
              </a:rPr>
              <a:t>, </a:t>
            </a:r>
            <a:r>
              <a:rPr lang="ru-RU" altLang="ru-RU" sz="4400" dirty="0" err="1" smtClean="0">
                <a:solidFill>
                  <a:srgbClr val="002060"/>
                </a:solidFill>
                <a:cs typeface="Lucida Sans Unicode" panose="020B0602030504020204" pitchFamily="34" charset="0"/>
              </a:rPr>
              <a:t>бытаан</a:t>
            </a:r>
            <a:r>
              <a:rPr lang="ru-RU" altLang="ru-RU" sz="4400" dirty="0" smtClean="0">
                <a:solidFill>
                  <a:srgbClr val="002060"/>
                </a:solidFill>
                <a:cs typeface="Lucida Sans Unicode" panose="020B0602030504020204" pitchFamily="34" charset="0"/>
              </a:rPr>
              <a:t>.</a:t>
            </a:r>
            <a:endParaRPr lang="ru-RU" altLang="ru-RU" sz="4400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696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/>
          <p:cNvSpPr txBox="1">
            <a:spLocks/>
          </p:cNvSpPr>
          <p:nvPr/>
        </p:nvSpPr>
        <p:spPr>
          <a:xfrm>
            <a:off x="968030" y="339072"/>
            <a:ext cx="4467570" cy="559436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defRPr/>
            </a:pPr>
            <a:r>
              <a:rPr lang="en-US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ʏ</a:t>
            </a:r>
            <a:r>
              <a:rPr lang="ru-RU" sz="4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лэ</a:t>
            </a:r>
            <a: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кустук</a:t>
            </a:r>
            <a: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уруок</a:t>
            </a:r>
            <a: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  <a:defRPr/>
            </a:pPr>
            <a:r>
              <a:rPr lang="ru-RU" sz="4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оскуола</a:t>
            </a:r>
            <a: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долгуйуу</a:t>
            </a:r>
            <a: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1"/>
          <p:cNvSpPr>
            <a:spLocks noGrp="1"/>
          </p:cNvSpPr>
          <p:nvPr>
            <p:ph idx="1"/>
          </p:nvPr>
        </p:nvSpPr>
        <p:spPr>
          <a:xfrm>
            <a:off x="6594793" y="339072"/>
            <a:ext cx="4764087" cy="5594368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algn="ctr" eaLnBrk="1" hangingPunct="1">
              <a:lnSpc>
                <a:spcPct val="140000"/>
              </a:lnSpc>
              <a:buFont typeface="Wingdings 3" panose="05040102010807070707" pitchFamily="18" charset="2"/>
              <a:buNone/>
            </a:pPr>
            <a:endParaRPr lang="ru-RU" altLang="ru-RU" sz="4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140000"/>
              </a:lnSpc>
              <a:buFont typeface="Wingdings 3" panose="05040102010807070707" pitchFamily="18" charset="2"/>
              <a:buNone/>
            </a:pPr>
            <a:r>
              <a:rPr lang="ru-RU" altLang="ru-RU" sz="4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Бытаан</a:t>
            </a:r>
            <a:r>
              <a:rPr lang="ru-RU" alt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 eaLnBrk="1" hangingPunct="1">
              <a:lnSpc>
                <a:spcPct val="140000"/>
              </a:lnSpc>
              <a:buFont typeface="Wingdings 3" panose="05040102010807070707" pitchFamily="18" charset="2"/>
              <a:buNone/>
            </a:pPr>
            <a:r>
              <a:rPr lang="ru-RU" altLang="ru-RU" sz="4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минньигэс</a:t>
            </a:r>
            <a:r>
              <a:rPr lang="ru-RU" alt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 eaLnBrk="1" hangingPunct="1">
              <a:lnSpc>
                <a:spcPct val="140000"/>
              </a:lnSpc>
              <a:buFont typeface="Wingdings 3" panose="05040102010807070707" pitchFamily="18" charset="2"/>
              <a:buNone/>
            </a:pPr>
            <a:r>
              <a:rPr lang="ru-RU" altLang="ru-RU" sz="4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аччыгый</a:t>
            </a:r>
            <a:r>
              <a:rPr lang="ru-RU" alt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 eaLnBrk="1" hangingPunct="1">
              <a:lnSpc>
                <a:spcPct val="140000"/>
              </a:lnSpc>
              <a:buFont typeface="Wingdings 3" panose="05040102010807070707" pitchFamily="18" charset="2"/>
              <a:buNone/>
            </a:pPr>
            <a:r>
              <a:rPr lang="ru-RU" altLang="ru-RU" sz="4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сылаас</a:t>
            </a:r>
            <a:r>
              <a:rPr lang="ru-RU" alt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 eaLnBrk="1" hangingPunct="1">
              <a:lnSpc>
                <a:spcPct val="140000"/>
              </a:lnSpc>
              <a:buFont typeface="Wingdings 3" panose="05040102010807070707" pitchFamily="18" charset="2"/>
              <a:buNone/>
            </a:pPr>
            <a:r>
              <a:rPr lang="ru-RU" altLang="ru-RU" sz="4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улахан</a:t>
            </a:r>
            <a:endParaRPr lang="ru-RU" alt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898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6310314" y="1285876"/>
            <a:ext cx="3971925" cy="4714875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 eaLnBrk="1" hangingPunct="1">
              <a:buFont typeface="Wingdings 3" panose="05040102010807070707" pitchFamily="18" charset="2"/>
              <a:buNone/>
            </a:pPr>
            <a:r>
              <a:rPr lang="ru-RU" altLang="ru-RU" sz="4000" b="1" i="1" dirty="0">
                <a:solidFill>
                  <a:schemeClr val="accent5">
                    <a:lumMod val="75000"/>
                  </a:schemeClr>
                </a:solidFill>
                <a:cs typeface="Lucida Sans Unicode" panose="020B0602030504020204" pitchFamily="34" charset="0"/>
              </a:rPr>
              <a:t>?</a:t>
            </a:r>
          </a:p>
          <a:p>
            <a:pPr algn="ctr" eaLnBrk="1" hangingPunct="1">
              <a:buFont typeface="Wingdings 3" panose="05040102010807070707" pitchFamily="18" charset="2"/>
              <a:buNone/>
            </a:pPr>
            <a:r>
              <a:rPr lang="ru-RU" altLang="ru-RU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Бытаан</a:t>
            </a:r>
            <a:r>
              <a:rPr lang="ru-RU" altLang="ru-RU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минньигэс</a:t>
            </a:r>
            <a:r>
              <a:rPr lang="ru-RU" altLang="ru-RU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аччыгый</a:t>
            </a:r>
            <a:r>
              <a:rPr lang="ru-RU" altLang="ru-RU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сылаас</a:t>
            </a:r>
            <a:r>
              <a:rPr lang="ru-RU" altLang="ru-RU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улахан</a:t>
            </a:r>
            <a:endParaRPr lang="ru-RU" alt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95472" y="1285860"/>
            <a:ext cx="3714776" cy="4714908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algn="ctr">
              <a:defRPr/>
            </a:pP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ʏ</a:t>
            </a:r>
            <a: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лэ </a:t>
            </a:r>
            <a:b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кустук</a:t>
            </a:r>
            <a: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уруок</a:t>
            </a:r>
            <a: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оскуола</a:t>
            </a:r>
            <a: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долгуйуу</a:t>
            </a:r>
            <a: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16" name="Прямоугольник 3"/>
          <p:cNvSpPr>
            <a:spLocks noChangeArrowheads="1"/>
          </p:cNvSpPr>
          <p:nvPr/>
        </p:nvSpPr>
        <p:spPr bwMode="auto">
          <a:xfrm>
            <a:off x="1524000" y="214313"/>
            <a:ext cx="9144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800" b="1" i="1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</a:rPr>
              <a:t>Саӊа</a:t>
            </a:r>
            <a:r>
              <a:rPr lang="ru-RU" altLang="ru-RU" sz="4800" b="1" i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altLang="ru-RU" sz="4800" b="1" i="1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</a:rPr>
              <a:t>чаастара</a:t>
            </a:r>
            <a:endParaRPr lang="ru-RU" altLang="ru-RU" sz="4800" b="1" dirty="0">
              <a:solidFill>
                <a:schemeClr val="accent5">
                  <a:lumMod val="75000"/>
                </a:schemeClr>
              </a:solidFill>
              <a:latin typeface="Lucida Sans Unicode" panose="020B0602030504020204" pitchFamily="34" charset="0"/>
            </a:endParaRPr>
          </a:p>
        </p:txBody>
      </p:sp>
      <p:sp>
        <p:nvSpPr>
          <p:cNvPr id="13317" name="Прямоугольник 4"/>
          <p:cNvSpPr>
            <a:spLocks noChangeArrowheads="1"/>
          </p:cNvSpPr>
          <p:nvPr/>
        </p:nvSpPr>
        <p:spPr bwMode="auto">
          <a:xfrm>
            <a:off x="2095501" y="1357314"/>
            <a:ext cx="3643313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000" b="1" i="1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</a:rPr>
              <a:t>Аат</a:t>
            </a:r>
            <a:r>
              <a:rPr lang="ru-RU" altLang="ru-RU" sz="4000" b="1" i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</a:rPr>
              <a:t> тыл</a:t>
            </a:r>
            <a:endParaRPr lang="ru-RU" altLang="ru-RU" sz="4000" b="1" dirty="0">
              <a:solidFill>
                <a:schemeClr val="accent5">
                  <a:lumMod val="75000"/>
                </a:schemeClr>
              </a:solidFill>
              <a:latin typeface="Lucida Sans Unicode" panose="020B0602030504020204" pitchFamily="34" charset="0"/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3952860" y="1116029"/>
            <a:ext cx="9144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Да5ааһын </a:t>
            </a:r>
            <a:r>
              <a:rPr lang="ru-RU" altLang="ru-RU" sz="48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аат</a:t>
            </a:r>
            <a:r>
              <a:rPr lang="ru-RU" altLang="ru-RU" sz="4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4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2990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22186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О5олор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ойуур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устун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сырса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турдулар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Ойуурдаах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куобах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охтубат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1524000" y="478473"/>
            <a:ext cx="9144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800" b="1" i="1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Саңа</a:t>
            </a:r>
            <a:r>
              <a:rPr lang="ru-RU" altLang="ru-RU" sz="4800" b="1" i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4800" b="1" i="1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чаастарын</a:t>
            </a:r>
            <a:r>
              <a:rPr lang="ru-RU" altLang="ru-RU" sz="4800" b="1" i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4800" b="1" i="1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суруй</a:t>
            </a:r>
            <a:r>
              <a:rPr lang="ru-RU" altLang="ru-RU" sz="4800" b="1" i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ru-RU" altLang="ru-RU" sz="480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20276" y="1423015"/>
            <a:ext cx="12223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А.т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.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001476" y="1423015"/>
            <a:ext cx="12223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А.т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.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773524" y="1504295"/>
            <a:ext cx="16843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Туох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.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645764" y="3830935"/>
            <a:ext cx="16843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Туох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.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92356" y="3830935"/>
            <a:ext cx="12223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А.т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.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84643" y="3830935"/>
            <a:ext cx="13612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Д.а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.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99049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2438400" y="553879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9pPr>
            <a:extLst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1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Тыллары</a:t>
            </a:r>
            <a:r>
              <a:rPr kumimoji="0" lang="ru-RU" sz="41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2 б</a:t>
            </a:r>
            <a:r>
              <a:rPr kumimoji="0" lang="en-US" sz="41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ɵ</a:t>
            </a:r>
            <a:r>
              <a:rPr kumimoji="0" lang="ru-RU" sz="41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kumimoji="0" lang="en-US" sz="41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ɵ</a:t>
            </a:r>
            <a:r>
              <a:rPr kumimoji="0" lang="ru-RU" sz="41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хх</a:t>
            </a:r>
            <a:r>
              <a:rPr kumimoji="0" lang="en-US" sz="41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ɵ</a:t>
            </a:r>
            <a:r>
              <a:rPr kumimoji="0" lang="ru-RU" sz="41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1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араарын</a:t>
            </a:r>
            <a:endParaRPr kumimoji="0" lang="ru-RU" sz="41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1046480" y="2281238"/>
            <a:ext cx="10495280" cy="36014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3" panose="05040102010807070707" pitchFamily="18" charset="2"/>
              <a:buNone/>
            </a:pPr>
            <a:r>
              <a:rPr lang="ru-RU" altLang="ru-RU" sz="4800" dirty="0" smtClean="0"/>
              <a:t>    </a:t>
            </a:r>
            <a:r>
              <a:rPr lang="ru-RU" altLang="ru-RU" sz="4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Ойуур</a:t>
            </a:r>
            <a:r>
              <a:rPr lang="ru-RU" altLang="ru-RU" sz="4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4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altLang="ru-RU" sz="4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аахырымсах</a:t>
            </a:r>
            <a:r>
              <a:rPr lang="ru-RU" altLang="ru-RU" sz="4800" dirty="0" smtClean="0">
                <a:solidFill>
                  <a:srgbClr val="002060"/>
                </a:solidFill>
                <a:cs typeface="Lucida Sans Unicode" panose="020B0602030504020204" pitchFamily="34" charset="0"/>
              </a:rPr>
              <a:t>, </a:t>
            </a:r>
            <a:r>
              <a:rPr lang="ru-RU" altLang="ru-RU" sz="4800" dirty="0" err="1" smtClean="0">
                <a:solidFill>
                  <a:srgbClr val="002060"/>
                </a:solidFill>
                <a:cs typeface="Lucida Sans Unicode" panose="020B0602030504020204" pitchFamily="34" charset="0"/>
              </a:rPr>
              <a:t>тыа</a:t>
            </a:r>
            <a:r>
              <a:rPr lang="ru-RU" altLang="ru-RU" sz="4800" dirty="0" smtClean="0">
                <a:solidFill>
                  <a:srgbClr val="002060"/>
                </a:solidFill>
                <a:cs typeface="Lucida Sans Unicode" panose="020B0602030504020204" pitchFamily="34" charset="0"/>
              </a:rPr>
              <a:t>, </a:t>
            </a:r>
            <a:r>
              <a:rPr lang="ru-RU" altLang="ru-RU" sz="4800" dirty="0" err="1" smtClean="0">
                <a:solidFill>
                  <a:srgbClr val="002060"/>
                </a:solidFill>
                <a:cs typeface="Lucida Sans Unicode" panose="020B0602030504020204" pitchFamily="34" charset="0"/>
              </a:rPr>
              <a:t>сайы</a:t>
            </a:r>
            <a:r>
              <a:rPr lang="ru-RU" altLang="ru-RU" sz="4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ӊӊы, </a:t>
            </a:r>
            <a:r>
              <a:rPr lang="ru-RU" altLang="ru-RU" sz="4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саахар</a:t>
            </a:r>
            <a:r>
              <a:rPr lang="ru-RU" altLang="ru-RU" sz="4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4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ойуурдаах</a:t>
            </a:r>
            <a:r>
              <a:rPr lang="ru-RU" altLang="ru-RU" sz="4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тыатаа5ы, </a:t>
            </a:r>
            <a:r>
              <a:rPr lang="ru-RU" altLang="ru-RU" sz="4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сайын</a:t>
            </a:r>
            <a:r>
              <a:rPr lang="ru-RU" altLang="ru-RU" sz="4800" dirty="0" smtClean="0">
                <a:solidFill>
                  <a:srgbClr val="002060"/>
                </a:solidFill>
                <a:cs typeface="Lucida Sans Unicode" panose="020B0602030504020204" pitchFamily="34" charset="0"/>
              </a:rPr>
              <a:t> </a:t>
            </a:r>
            <a:endParaRPr lang="ru-RU" altLang="ru-RU" sz="4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551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/>
          <p:cNvSpPr txBox="1">
            <a:spLocks/>
          </p:cNvSpPr>
          <p:nvPr/>
        </p:nvSpPr>
        <p:spPr>
          <a:xfrm>
            <a:off x="935162" y="339072"/>
            <a:ext cx="4467570" cy="559436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defRPr/>
            </a:pPr>
            <a:r>
              <a:rPr lang="ru-RU" sz="4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Ойуур</a:t>
            </a:r>
            <a: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4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ыа</a:t>
            </a:r>
            <a: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Сайын</a:t>
            </a:r>
            <a: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  <a:defRPr/>
            </a:pPr>
            <a:r>
              <a:rPr lang="ru-RU" sz="4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Саахар</a:t>
            </a:r>
            <a: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1"/>
          <p:cNvSpPr>
            <a:spLocks noGrp="1"/>
          </p:cNvSpPr>
          <p:nvPr>
            <p:ph idx="1"/>
          </p:nvPr>
        </p:nvSpPr>
        <p:spPr>
          <a:xfrm>
            <a:off x="6464299" y="339072"/>
            <a:ext cx="4764087" cy="5594368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 eaLnBrk="1" hangingPunct="1">
              <a:lnSpc>
                <a:spcPct val="140000"/>
              </a:lnSpc>
              <a:buFont typeface="Wingdings 3" panose="05040102010807070707" pitchFamily="18" charset="2"/>
              <a:buNone/>
            </a:pPr>
            <a:endParaRPr lang="ru-RU" altLang="ru-RU" sz="4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140000"/>
              </a:lnSpc>
              <a:buFont typeface="Wingdings 3" panose="05040102010807070707" pitchFamily="18" charset="2"/>
              <a:buNone/>
            </a:pPr>
            <a:r>
              <a:rPr lang="ru-RU" altLang="ru-RU" sz="4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Ойуурдаах</a:t>
            </a:r>
            <a:r>
              <a:rPr lang="ru-RU" alt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 eaLnBrk="1" hangingPunct="1">
              <a:lnSpc>
                <a:spcPct val="140000"/>
              </a:lnSpc>
              <a:buFont typeface="Wingdings 3" panose="05040102010807070707" pitchFamily="18" charset="2"/>
              <a:buNone/>
            </a:pPr>
            <a:r>
              <a:rPr lang="ru-RU" alt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Тыатааа5ы </a:t>
            </a:r>
          </a:p>
          <a:p>
            <a:pPr algn="ctr" eaLnBrk="1" hangingPunct="1">
              <a:lnSpc>
                <a:spcPct val="140000"/>
              </a:lnSpc>
              <a:buFont typeface="Wingdings 3" panose="05040102010807070707" pitchFamily="18" charset="2"/>
              <a:buNone/>
            </a:pPr>
            <a:r>
              <a:rPr lang="ru-RU" altLang="ru-RU" sz="4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Сайыңңы</a:t>
            </a:r>
            <a:endParaRPr lang="ru-RU" altLang="ru-RU" sz="4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140000"/>
              </a:lnSpc>
              <a:buFont typeface="Wingdings 3" panose="05040102010807070707" pitchFamily="18" charset="2"/>
              <a:buNone/>
            </a:pPr>
            <a:r>
              <a:rPr lang="ru-RU" altLang="ru-RU" sz="4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Саахарымсах</a:t>
            </a:r>
            <a:r>
              <a:rPr lang="ru-RU" alt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Прямоугольник 4"/>
          <p:cNvSpPr>
            <a:spLocks noChangeArrowheads="1"/>
          </p:cNvSpPr>
          <p:nvPr/>
        </p:nvSpPr>
        <p:spPr bwMode="auto">
          <a:xfrm>
            <a:off x="1347290" y="778194"/>
            <a:ext cx="3643313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000" b="1" i="1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</a:rPr>
              <a:t>Аат</a:t>
            </a:r>
            <a:r>
              <a:rPr lang="ru-RU" altLang="ru-RU" sz="4000" b="1" i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</a:rPr>
              <a:t> тыл</a:t>
            </a:r>
            <a:endParaRPr lang="ru-RU" altLang="ru-RU" sz="4000" b="1" dirty="0">
              <a:solidFill>
                <a:schemeClr val="accent5">
                  <a:lumMod val="75000"/>
                </a:schemeClr>
              </a:solidFill>
              <a:latin typeface="Lucida Sans Unicode" panose="020B0602030504020204" pitchFamily="34" charset="0"/>
            </a:endParaRPr>
          </a:p>
        </p:txBody>
      </p:sp>
      <p:sp>
        <p:nvSpPr>
          <p:cNvPr id="7" name="Прямоугольник 4"/>
          <p:cNvSpPr>
            <a:spLocks noChangeArrowheads="1"/>
          </p:cNvSpPr>
          <p:nvPr/>
        </p:nvSpPr>
        <p:spPr bwMode="auto">
          <a:xfrm>
            <a:off x="7024685" y="778193"/>
            <a:ext cx="3643313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000" b="1" i="1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</a:rPr>
              <a:t>Да5аа</a:t>
            </a:r>
            <a:r>
              <a:rPr lang="ru-RU" altLang="ru-RU" sz="4000" b="1" i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һын </a:t>
            </a:r>
            <a:r>
              <a:rPr lang="ru-RU" altLang="ru-RU" sz="4000" b="1" i="1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аат</a:t>
            </a:r>
            <a:r>
              <a:rPr lang="ru-RU" altLang="ru-RU" sz="4000" b="1" i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4000" b="1" dirty="0">
              <a:solidFill>
                <a:schemeClr val="accent5">
                  <a:lumMod val="75000"/>
                </a:schemeClr>
              </a:solidFill>
              <a:latin typeface="Lucida Sans Unicode" panose="020B0602030504020204" pitchFamily="34" charset="0"/>
            </a:endParaRPr>
          </a:p>
        </p:txBody>
      </p:sp>
      <p:sp>
        <p:nvSpPr>
          <p:cNvPr id="8" name="Заголовок 3"/>
          <p:cNvSpPr>
            <a:spLocks noGrp="1" noChangeArrowheads="1"/>
          </p:cNvSpPr>
          <p:nvPr>
            <p:ph type="title"/>
          </p:nvPr>
        </p:nvSpPr>
        <p:spPr bwMode="auto">
          <a:xfrm>
            <a:off x="935162" y="5296270"/>
            <a:ext cx="10515600" cy="1440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800" b="1" i="1" dirty="0" err="1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</a:rPr>
              <a:t>Аат</a:t>
            </a:r>
            <a:r>
              <a:rPr lang="ru-RU" altLang="ru-RU" sz="4800" b="1" i="1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altLang="ru-RU" sz="4800" b="1" i="1" dirty="0" err="1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</a:rPr>
              <a:t>тылтан</a:t>
            </a:r>
            <a:r>
              <a:rPr lang="ru-RU" altLang="ru-RU" sz="4800" b="1" i="1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</a:rPr>
              <a:t> да5аа</a:t>
            </a:r>
            <a:r>
              <a:rPr lang="ru-RU" altLang="ru-RU" sz="4800" b="1" i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һын </a:t>
            </a:r>
            <a:r>
              <a:rPr lang="ru-RU" altLang="ru-RU" sz="4800" b="1" i="1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аат</a:t>
            </a:r>
            <a:r>
              <a:rPr lang="ru-RU" altLang="ru-RU" sz="4800" b="1" i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4800" b="1" i="1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хайдах</a:t>
            </a:r>
            <a:r>
              <a:rPr lang="ru-RU" altLang="ru-RU" sz="4800" b="1" i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4800" b="1" i="1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үөскээтэ</a:t>
            </a:r>
            <a:r>
              <a:rPr lang="ru-RU" altLang="ru-RU" sz="4800" b="1" i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altLang="ru-RU" sz="4800" b="1" dirty="0">
              <a:solidFill>
                <a:schemeClr val="accent5">
                  <a:lumMod val="75000"/>
                </a:schemeClr>
              </a:solidFill>
              <a:latin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6427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idx="1"/>
          </p:nvPr>
        </p:nvSpPr>
        <p:spPr>
          <a:xfrm>
            <a:off x="1041400" y="901065"/>
            <a:ext cx="10515600" cy="4351338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9pPr>
            <a:extLst/>
          </a:lstStyle>
          <a:p>
            <a:pPr marL="0" indent="0" eaLnBrk="1" fontAlgn="auto" hangingPunct="1">
              <a:lnSpc>
                <a:spcPct val="100000"/>
              </a:lnSpc>
              <a:spcAft>
                <a:spcPts val="0"/>
              </a:spcAft>
              <a:buNone/>
              <a:defRPr/>
            </a:pPr>
            <a:r>
              <a:rPr lang="ru-RU" altLang="ru-RU" sz="4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Да5ааһын </a:t>
            </a:r>
            <a:r>
              <a:rPr lang="ru-RU" altLang="ru-RU" sz="44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аат</a:t>
            </a:r>
            <a:r>
              <a:rPr lang="ru-RU" altLang="ru-RU" sz="4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4400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аат</a:t>
            </a:r>
            <a:r>
              <a:rPr lang="ru-RU" altLang="ru-RU" sz="44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4400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тылтан</a:t>
            </a:r>
            <a:r>
              <a:rPr lang="ru-RU" altLang="ru-RU" sz="44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4400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үөскээһинэ</a:t>
            </a:r>
            <a:endParaRPr lang="ru-RU" altLang="ru-RU" sz="4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1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92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143759"/>
            <a:ext cx="10515600" cy="40332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5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5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күһүн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5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тыал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5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инигэ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тыл. 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3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07710"/>
            <a:ext cx="10515600" cy="1440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800" b="1" i="1" dirty="0" err="1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</a:rPr>
              <a:t>Аат</a:t>
            </a:r>
            <a:r>
              <a:rPr lang="ru-RU" altLang="ru-RU" sz="4800" b="1" i="1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altLang="ru-RU" sz="4800" b="1" i="1" dirty="0" err="1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</a:rPr>
              <a:t>тылтан</a:t>
            </a:r>
            <a:r>
              <a:rPr lang="ru-RU" altLang="ru-RU" sz="4800" b="1" i="1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</a:rPr>
              <a:t> да5аа</a:t>
            </a:r>
            <a:r>
              <a:rPr lang="ru-RU" altLang="ru-RU" sz="4800" b="1" i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һын </a:t>
            </a:r>
            <a:r>
              <a:rPr lang="ru-RU" altLang="ru-RU" sz="4800" b="1" i="1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ааттары</a:t>
            </a:r>
            <a:r>
              <a:rPr lang="ru-RU" altLang="ru-RU" sz="4800" b="1" i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4800" b="1" i="1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үөскэт</a:t>
            </a:r>
            <a:endParaRPr lang="ru-RU" altLang="ru-RU" sz="4800" b="1" dirty="0">
              <a:solidFill>
                <a:schemeClr val="accent5">
                  <a:lumMod val="75000"/>
                </a:schemeClr>
              </a:solidFill>
              <a:latin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663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146</Words>
  <Application>Microsoft Office PowerPoint</Application>
  <PresentationFormat>Широкоэкранный</PresentationFormat>
  <Paragraphs>43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Lucida Sans Unicode</vt:lpstr>
      <vt:lpstr>Times New Roman</vt:lpstr>
      <vt:lpstr>Wingdings 3</vt:lpstr>
      <vt:lpstr>Тема Office</vt:lpstr>
      <vt:lpstr>Ахсынньы 4 күнэ  Кылааска үлэ </vt:lpstr>
      <vt:lpstr>Презентация PowerPoint</vt:lpstr>
      <vt:lpstr>ʏлэ  кустук  уруок оскуола долгуйуу </vt:lpstr>
      <vt:lpstr>Презентация PowerPoint</vt:lpstr>
      <vt:lpstr>Презентация PowerPoint</vt:lpstr>
      <vt:lpstr>Аат тылтан да5ааһын аат хайдах үөскээтэ?</vt:lpstr>
      <vt:lpstr>Презентация PowerPoint</vt:lpstr>
      <vt:lpstr>Аат тылтан да5ааһын ааттары үөскэт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Ахсынньы 4 күнэ  Кылааска үлэ</dc:title>
  <dc:creator>Леонид</dc:creator>
  <cp:lastModifiedBy>Леонид</cp:lastModifiedBy>
  <cp:revision>7</cp:revision>
  <dcterms:created xsi:type="dcterms:W3CDTF">2020-12-04T02:30:02Z</dcterms:created>
  <dcterms:modified xsi:type="dcterms:W3CDTF">2020-12-04T02:49:34Z</dcterms:modified>
</cp:coreProperties>
</file>