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5"/>
  </p:notesMasterIdLst>
  <p:sldIdLst>
    <p:sldId id="268" r:id="rId2"/>
    <p:sldId id="271" r:id="rId3"/>
    <p:sldId id="269" r:id="rId4"/>
    <p:sldId id="256" r:id="rId5"/>
    <p:sldId id="258" r:id="rId6"/>
    <p:sldId id="267" r:id="rId7"/>
    <p:sldId id="259" r:id="rId8"/>
    <p:sldId id="260" r:id="rId9"/>
    <p:sldId id="261" r:id="rId10"/>
    <p:sldId id="262" r:id="rId11"/>
    <p:sldId id="263" r:id="rId12"/>
    <p:sldId id="270" r:id="rId13"/>
    <p:sldId id="272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5365E9-2CA4-4BDB-A285-6C4F5C5D7075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3C0D136-C0E8-43BE-8390-0C2A5F80B1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11174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3C0D136-C0E8-43BE-8390-0C2A5F80B1FC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2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 lIns="45720" tIns="0" rIns="45720">
            <a:noAutofit/>
          </a:bodyPr>
          <a:lstStyle>
            <a:lvl1pPr algn="r">
              <a:defRPr sz="42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5" name="Подзаголовок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1" name="Дата 30"/>
          <p:cNvSpPr>
            <a:spLocks noGrp="1"/>
          </p:cNvSpPr>
          <p:nvPr>
            <p:ph type="dt" sz="half" idx="10"/>
          </p:nvPr>
        </p:nvSpPr>
        <p:spPr>
          <a:xfrm>
            <a:off x="5871224" y="6557946"/>
            <a:ext cx="2002464" cy="226902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11"/>
          </p:nvPr>
        </p:nvSpPr>
        <p:spPr>
          <a:xfrm>
            <a:off x="2819400" y="6557946"/>
            <a:ext cx="2927722" cy="228600"/>
          </a:xfrm>
        </p:spPr>
        <p:txBody>
          <a:bodyPr/>
          <a:lstStyle>
            <a:lvl1pPr>
              <a:defRPr lang="en-US" dirty="0">
                <a:solidFill>
                  <a:srgbClr val="FFFFFF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7880884" y="6556248"/>
            <a:ext cx="588336" cy="228600"/>
          </a:xfrm>
        </p:spPr>
        <p:txBody>
          <a:bodyPr/>
          <a:lstStyle>
            <a:lvl1pPr>
              <a:defRPr lang="en-US" smtClean="0">
                <a:solidFill>
                  <a:srgbClr val="FFFFFF"/>
                </a:solidFill>
              </a:defRPr>
            </a:lvl1pPr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tIns="0" anchor="t"/>
          <a:lstStyle>
            <a:lvl1pPr algn="r">
              <a:buNone/>
              <a:defRPr sz="4200" b="1" cap="all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24238" y="6556810"/>
            <a:ext cx="2002464" cy="226902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1735358" y="6556810"/>
            <a:ext cx="2895600" cy="228600"/>
          </a:xfrm>
        </p:spPr>
        <p:txBody>
          <a:bodyPr bIns="0" anchor="b"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733952" y="6555112"/>
            <a:ext cx="588336" cy="228600"/>
          </a:xfrm>
        </p:spPr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 anchor="t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 anchor="b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vert="horz" wrap="square" lIns="45720" tIns="0" rIns="0" bIns="0" numCol="1" spcCol="0" rtlCol="0" fromWordArt="0" anchor="t" anchorCtr="0" forceAA="0" compatLnSpc="1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 rot="21240000">
            <a:off x="597968" y="1004668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 rot="21420000">
            <a:off x="596706" y="998816"/>
            <a:ext cx="4319527" cy="4312573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 vert="horz" anchor="b"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vert="horz" wrap="square" lIns="82296" tIns="0" rIns="0" bIns="0" numCol="1" spcCol="0" rtlCol="0" fromWordArt="0" anchor="t" anchorCtr="0" forceAA="0" compatLnSpc="1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marL="0" marR="0" lvl="0" indent="0" algn="l" defTabSz="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2"/>
              </a:buClr>
              <a:buSzPct val="73000"/>
              <a:buFontTx/>
              <a:buNone/>
              <a:tabLst/>
              <a:defRPr/>
            </a:pPr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Рисунок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242816" y="6557946"/>
            <a:ext cx="2002464" cy="226902"/>
          </a:xfrm>
        </p:spPr>
        <p:txBody>
          <a:bodyPr/>
          <a:lstStyle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556248"/>
            <a:ext cx="3657600" cy="228600"/>
          </a:xfrm>
        </p:spPr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254496" y="6553200"/>
            <a:ext cx="588336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 cstate="print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1" name="Текст 30"/>
          <p:cNvSpPr>
            <a:spLocks noGrp="1"/>
          </p:cNvSpPr>
          <p:nvPr>
            <p:ph type="body" idx="1"/>
          </p:nvPr>
        </p:nvSpPr>
        <p:spPr>
          <a:xfrm>
            <a:off x="457200" y="1609416"/>
            <a:ext cx="7239000" cy="4846320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7" name="Дата 26"/>
          <p:cNvSpPr>
            <a:spLocks noGrp="1"/>
          </p:cNvSpPr>
          <p:nvPr>
            <p:ph type="dt" sz="half" idx="2"/>
          </p:nvPr>
        </p:nvSpPr>
        <p:spPr>
          <a:xfrm>
            <a:off x="4245936" y="6557946"/>
            <a:ext cx="2002464" cy="226902"/>
          </a:xfrm>
          <a:prstGeom prst="rect">
            <a:avLst/>
          </a:prstGeom>
        </p:spPr>
        <p:txBody>
          <a:bodyPr vert="horz" tIns="0" bIns="0" anchor="b"/>
          <a:lstStyle>
            <a:lvl1pPr algn="l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fld id="{03D566D8-A4C7-40D9-B1F3-1786F405A3A4}" type="datetimeFigureOut">
              <a:rPr lang="ru-RU" smtClean="0"/>
              <a:pPr/>
              <a:t>13.12.2020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3"/>
          </p:nvPr>
        </p:nvSpPr>
        <p:spPr>
          <a:xfrm>
            <a:off x="457200" y="6557946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latinLnBrk="0" hangingPunct="1">
              <a:defRPr kumimoji="0" sz="1000">
                <a:solidFill>
                  <a:schemeClr val="tx2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4"/>
          </p:nvPr>
        </p:nvSpPr>
        <p:spPr>
          <a:xfrm>
            <a:off x="6251448" y="6556248"/>
            <a:ext cx="588336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100">
                <a:solidFill>
                  <a:schemeClr val="tx2"/>
                </a:solidFill>
              </a:defRPr>
            </a:lvl1pPr>
            <a:extLst/>
          </a:lstStyle>
          <a:p>
            <a:fld id="{4697A7AD-4535-4144-BB33-078A08E0074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800" b="1" kern="1200" cap="all" baseline="0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effectLst/>
          <a:latin typeface="+mj-lt"/>
          <a:ea typeface="+mj-ea"/>
          <a:cs typeface="+mj-cs"/>
        </a:defRPr>
      </a:lvl1pPr>
      <a:extLst/>
    </p:titleStyle>
    <p:bodyStyle>
      <a:lvl1pPr marL="274320" indent="-274320" algn="l" rtl="0" eaLnBrk="1" latinLnBrk="0" hangingPunct="1">
        <a:spcBef>
          <a:spcPts val="600"/>
        </a:spcBef>
        <a:buClr>
          <a:schemeClr val="tx2"/>
        </a:buClr>
        <a:buSzPct val="73000"/>
        <a:buFont typeface="Wingdings 2"/>
        <a:buChar char=""/>
        <a:defRPr kumimoji="0" sz="26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521208" indent="-228600" algn="l" rtl="0" eaLnBrk="1" latinLnBrk="0" hangingPunct="1">
        <a:spcBef>
          <a:spcPts val="500"/>
        </a:spcBef>
        <a:buClr>
          <a:schemeClr val="accent4"/>
        </a:buClr>
        <a:buSzPct val="80000"/>
        <a:buFont typeface="Wingdings 2"/>
        <a:buChar char=""/>
        <a:defRPr kumimoji="0" sz="23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2pPr>
      <a:lvl3pPr marL="758952" indent="-228600" algn="l" rtl="0" eaLnBrk="1" latinLnBrk="0" hangingPunct="1">
        <a:spcBef>
          <a:spcPts val="400"/>
        </a:spcBef>
        <a:buClr>
          <a:schemeClr val="accent4"/>
        </a:buClr>
        <a:buSzPct val="60000"/>
        <a:buFont typeface="Wingdings"/>
        <a:buChar char="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22860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"/>
        <a:defRPr kumimoji="0" sz="20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4pPr>
      <a:lvl5pPr marL="1280160" indent="-228600" algn="l" rtl="0" eaLnBrk="1" latinLnBrk="0" hangingPunct="1">
        <a:spcBef>
          <a:spcPts val="400"/>
        </a:spcBef>
        <a:buClr>
          <a:schemeClr val="accent4"/>
        </a:buClr>
        <a:buSzPct val="70000"/>
        <a:buFont typeface="Wingdings"/>
        <a:buChar char="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9998" y="908720"/>
            <a:ext cx="7416824" cy="5400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8721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115616" y="836712"/>
            <a:ext cx="6120680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                    </a:t>
            </a:r>
            <a:r>
              <a:rPr lang="ru-RU" sz="2000" b="1" dirty="0" smtClean="0"/>
              <a:t>План урока</a:t>
            </a:r>
          </a:p>
          <a:p>
            <a:r>
              <a:rPr lang="ru-RU" sz="2000" b="1" dirty="0" smtClean="0"/>
              <a:t>1.Изучить полностью всю презентацию.</a:t>
            </a:r>
          </a:p>
          <a:p>
            <a:r>
              <a:rPr lang="ru-RU" sz="2000" b="1" dirty="0" smtClean="0"/>
              <a:t>2.Познакомиться с новыми словами по теме «</a:t>
            </a:r>
            <a:r>
              <a:rPr lang="en-US" sz="2000" b="1" dirty="0" smtClean="0"/>
              <a:t>Can you ride a bicycle</a:t>
            </a:r>
            <a:r>
              <a:rPr lang="ru-RU" sz="2000" b="1" dirty="0" smtClean="0"/>
              <a:t>?»</a:t>
            </a:r>
          </a:p>
          <a:p>
            <a:r>
              <a:rPr lang="ru-RU" sz="2000" b="1" dirty="0" smtClean="0"/>
              <a:t>3.Записать новые слова в словарь и выучить.</a:t>
            </a:r>
          </a:p>
          <a:p>
            <a:r>
              <a:rPr lang="ru-RU" sz="2000" b="1" dirty="0" smtClean="0"/>
              <a:t>4.Прослушать аудиозапись текста упр.1 стр.58-59, потренироваться в чтении и перевести.( можно устно, а можно письменно записать перевод текста в тетрадь)</a:t>
            </a:r>
          </a:p>
          <a:p>
            <a:r>
              <a:rPr lang="ru-RU" sz="2000" b="1" dirty="0" smtClean="0"/>
              <a:t>5. Выполнить упр.9 стр.61 (устно)</a:t>
            </a:r>
          </a:p>
          <a:p>
            <a:r>
              <a:rPr lang="ru-RU" sz="2000" b="1" dirty="0" smtClean="0"/>
              <a:t>6.Домашнее задание : учебник:упр.1 стр.58-59-читать и переводить, рабочая тетрадь: упр.</a:t>
            </a:r>
            <a:r>
              <a:rPr lang="en-US" sz="2000" b="1" smtClean="0"/>
              <a:t> </a:t>
            </a:r>
            <a:r>
              <a:rPr lang="ru-RU" sz="2000" b="1" smtClean="0"/>
              <a:t>А,С </a:t>
            </a:r>
            <a:r>
              <a:rPr lang="ru-RU" sz="2000" b="1" dirty="0" smtClean="0"/>
              <a:t>стр.36-37</a:t>
            </a:r>
            <a:endParaRPr lang="ru-RU" sz="2000" b="1" dirty="0"/>
          </a:p>
        </p:txBody>
      </p:sp>
    </p:spTree>
    <p:extLst>
      <p:ext uri="{BB962C8B-B14F-4D97-AF65-F5344CB8AC3E}">
        <p14:creationId xmlns:p14="http://schemas.microsoft.com/office/powerpoint/2010/main" val="2241873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0" y="8249"/>
            <a:ext cx="7694984" cy="6543357"/>
            <a:chOff x="0" y="8249"/>
            <a:chExt cx="7694984" cy="6543357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8249"/>
              <a:ext cx="7694984" cy="654335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3666795" y="5482750"/>
              <a:ext cx="3096344" cy="523220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r>
                <a:rPr lang="ru-RU" sz="2800" b="1" dirty="0" smtClean="0">
                  <a:latin typeface="Times New Roman" panose="02020603050405020304" pitchFamily="18" charset="0"/>
                  <a:cs typeface="Times New Roman" panose="02020603050405020304" pitchFamily="18" charset="0"/>
                </a:rPr>
                <a:t>Как насчет тебя?</a:t>
              </a:r>
              <a:endParaRPr lang="ru-RU" sz="2800" b="1" dirty="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42372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908720"/>
            <a:ext cx="5832648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900" b="1" dirty="0" smtClean="0"/>
              <a:t>uncle</a:t>
            </a:r>
            <a:endParaRPr lang="ru-RU" sz="139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563888" y="3068960"/>
            <a:ext cx="5256584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0" b="1" dirty="0" smtClean="0"/>
              <a:t>дядя</a:t>
            </a:r>
            <a:endParaRPr lang="ru-RU" sz="150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692696"/>
            <a:ext cx="6408712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400" b="1" dirty="0" smtClean="0"/>
              <a:t>cousin</a:t>
            </a:r>
            <a:endParaRPr lang="ru-RU" sz="104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305193" y="3244334"/>
            <a:ext cx="6026009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4800" b="1" dirty="0" smtClean="0"/>
              <a:t>двоюродный брат, </a:t>
            </a:r>
          </a:p>
          <a:p>
            <a:r>
              <a:rPr lang="ru-RU" sz="4800" b="1" dirty="0" smtClean="0"/>
              <a:t>двоюродная сестра</a:t>
            </a:r>
            <a:endParaRPr lang="ru-RU" sz="4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60377" y="548680"/>
            <a:ext cx="6336704" cy="2231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3900" b="1" dirty="0" smtClean="0"/>
              <a:t>aunt</a:t>
            </a:r>
            <a:endParaRPr lang="ru-RU" sz="139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915816" y="3717032"/>
            <a:ext cx="4896544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3800" b="1" dirty="0" smtClean="0"/>
              <a:t>тётя</a:t>
            </a:r>
            <a:endParaRPr lang="ru-RU" sz="138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691680" y="980728"/>
            <a:ext cx="6264696" cy="20159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500" b="1" dirty="0" smtClean="0"/>
              <a:t>noise</a:t>
            </a:r>
            <a:endParaRPr lang="ru-RU" sz="12500" b="1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2843808" y="4149080"/>
            <a:ext cx="2717411" cy="156966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9600" b="1" dirty="0" smtClean="0"/>
              <a:t>шум</a:t>
            </a:r>
            <a:endParaRPr lang="ru-RU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196752"/>
            <a:ext cx="7488832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0" b="1" dirty="0" smtClean="0"/>
              <a:t>motorbike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3212976"/>
            <a:ext cx="684076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/>
              <a:t>мотоцикл</a:t>
            </a:r>
            <a:endParaRPr lang="ru-RU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764704"/>
            <a:ext cx="77768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dirty="0" smtClean="0"/>
              <a:t>motorbike races</a:t>
            </a:r>
            <a:endParaRPr lang="ru-RU" sz="96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55576" y="4437112"/>
            <a:ext cx="705678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 smtClean="0"/>
              <a:t>мотогонки</a:t>
            </a:r>
            <a:endParaRPr lang="ru-RU" sz="9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31640" y="1340768"/>
            <a:ext cx="7128792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800" b="1" dirty="0" smtClean="0"/>
              <a:t>underwater</a:t>
            </a:r>
            <a:endParaRPr lang="ru-RU" sz="8800" b="1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899592" y="4149080"/>
            <a:ext cx="577220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/>
              <a:t>под водой, подводный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43608" y="1556792"/>
            <a:ext cx="770485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600" b="1" dirty="0"/>
              <a:t>H</a:t>
            </a:r>
            <a:r>
              <a:rPr lang="en-US" sz="6600" b="1" dirty="0" smtClean="0"/>
              <a:t>ow about you</a:t>
            </a:r>
            <a:r>
              <a:rPr lang="ru-RU" sz="6600" b="1" dirty="0" smtClean="0"/>
              <a:t>?</a:t>
            </a:r>
            <a:endParaRPr lang="en-US" sz="6600" b="1" dirty="0" smtClean="0"/>
          </a:p>
        </p:txBody>
      </p:sp>
      <p:sp>
        <p:nvSpPr>
          <p:cNvPr id="3" name="Прямоугольник 2"/>
          <p:cNvSpPr/>
          <p:nvPr/>
        </p:nvSpPr>
        <p:spPr>
          <a:xfrm>
            <a:off x="827584" y="4365104"/>
            <a:ext cx="7406730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6600" b="1" dirty="0" smtClean="0"/>
              <a:t>Как насчет тебя?</a:t>
            </a:r>
            <a:endParaRPr lang="ru-RU" sz="6600" b="1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88640"/>
            <a:ext cx="7560840" cy="4320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899592" y="5013176"/>
            <a:ext cx="684076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I can play tennis but I can`t play football.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87624" y="404664"/>
            <a:ext cx="597666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                           </a:t>
            </a:r>
            <a:r>
              <a:rPr lang="en-US" sz="2400" b="1" dirty="0" smtClean="0"/>
              <a:t>ex.9 p.61(</a:t>
            </a:r>
            <a:r>
              <a:rPr lang="ru-RU" sz="2400" b="1" dirty="0" smtClean="0"/>
              <a:t>устно)</a:t>
            </a:r>
            <a:endParaRPr lang="ru-RU" sz="2400" b="1" dirty="0"/>
          </a:p>
        </p:txBody>
      </p:sp>
    </p:spTree>
    <p:extLst>
      <p:ext uri="{BB962C8B-B14F-4D97-AF65-F5344CB8AC3E}">
        <p14:creationId xmlns:p14="http://schemas.microsoft.com/office/powerpoint/2010/main" val="2198767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99592" y="980728"/>
            <a:ext cx="604867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smtClean="0"/>
              <a:t>Homework</a:t>
            </a:r>
            <a:r>
              <a:rPr lang="ru-RU" sz="4000" b="1" dirty="0" smtClean="0"/>
              <a:t>: учебник:</a:t>
            </a:r>
            <a:r>
              <a:rPr lang="en-US" sz="4000" b="1" dirty="0" smtClean="0"/>
              <a:t>ex</a:t>
            </a:r>
            <a:r>
              <a:rPr lang="ru-RU" sz="4000" b="1" dirty="0" smtClean="0"/>
              <a:t>.1 </a:t>
            </a:r>
            <a:r>
              <a:rPr lang="en-US" sz="4000" b="1" dirty="0" smtClean="0"/>
              <a:t>p</a:t>
            </a:r>
            <a:r>
              <a:rPr lang="ru-RU" sz="4000" b="1" dirty="0" smtClean="0"/>
              <a:t>.58-59-читать </a:t>
            </a:r>
            <a:r>
              <a:rPr lang="ru-RU" sz="4000" b="1" dirty="0"/>
              <a:t>и переводить, рабочая тетрадь: </a:t>
            </a:r>
            <a:r>
              <a:rPr lang="en-US" sz="4000" b="1" dirty="0" smtClean="0"/>
              <a:t>ex</a:t>
            </a:r>
            <a:r>
              <a:rPr lang="ru-RU" sz="4000" b="1" dirty="0" smtClean="0"/>
              <a:t>.А,С </a:t>
            </a:r>
            <a:r>
              <a:rPr lang="en-US" sz="4000" b="1" dirty="0" smtClean="0"/>
              <a:t>p</a:t>
            </a:r>
            <a:r>
              <a:rPr lang="ru-RU" sz="4000" b="1" dirty="0" smtClean="0"/>
              <a:t>.36-37</a:t>
            </a:r>
            <a:endParaRPr lang="ru-RU" sz="4000" b="1" dirty="0"/>
          </a:p>
        </p:txBody>
      </p:sp>
    </p:spTree>
    <p:extLst>
      <p:ext uri="{BB962C8B-B14F-4D97-AF65-F5344CB8AC3E}">
        <p14:creationId xmlns:p14="http://schemas.microsoft.com/office/powerpoint/2010/main" val="4092950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Изящная">
  <a:themeElements>
    <a:clrScheme name="Изящная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Изящная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Изящная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Opulent</Template>
  <TotalTime>64</TotalTime>
  <Words>143</Words>
  <Application>Microsoft Office PowerPoint</Application>
  <PresentationFormat>Экран (4:3)</PresentationFormat>
  <Paragraphs>29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Изящная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10</cp:revision>
  <dcterms:created xsi:type="dcterms:W3CDTF">2018-12-05T17:28:44Z</dcterms:created>
  <dcterms:modified xsi:type="dcterms:W3CDTF">2020-12-13T11:41:40Z</dcterms:modified>
</cp:coreProperties>
</file>