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2" r:id="rId5"/>
    <p:sldId id="261" r:id="rId6"/>
    <p:sldId id="260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328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31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111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90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10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74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112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999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045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24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43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2729E-C1DD-422B-91BC-4C5FF1E148C2}" type="datetimeFigureOut">
              <a:rPr lang="ru-RU" smtClean="0"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7F790-7497-41DD-B1D7-4FDAF7B687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69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944216" cy="247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0363"/>
            <a:ext cx="2097385" cy="199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351" y="263819"/>
            <a:ext cx="2706786" cy="190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3" y="3645024"/>
            <a:ext cx="2597249" cy="238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529290"/>
            <a:ext cx="1307008" cy="282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54979"/>
            <a:ext cx="2785359" cy="157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568" y="4335285"/>
            <a:ext cx="1790873" cy="2001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301" y="4329819"/>
            <a:ext cx="2595066" cy="141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7805" y="2717373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giraffe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6296" y="2498425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whale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24190" y="548680"/>
            <a:ext cx="1719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dolphin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5382" y="1708999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monkey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66568" y="6106185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hippo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48264" y="5828838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crocodile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8" y="6029384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seal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82392" y="5354114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lizard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7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09" y="2880957"/>
            <a:ext cx="1944216" cy="247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554" y="460501"/>
            <a:ext cx="2097385" cy="199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623" y="2655997"/>
            <a:ext cx="2706786" cy="190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3" y="263819"/>
            <a:ext cx="2597249" cy="238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48680"/>
            <a:ext cx="1307008" cy="282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963859"/>
            <a:ext cx="2785359" cy="157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395" y="4748691"/>
            <a:ext cx="1790873" cy="2001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925" y="3195611"/>
            <a:ext cx="2595066" cy="141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11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2" y="188640"/>
            <a:ext cx="6734313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70" y="918657"/>
            <a:ext cx="6511216" cy="279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52790" y="204377"/>
            <a:ext cx="2491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tall giraffe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4088" y="732487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silly monkey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1114378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clever dolphin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98430" y="1628800"/>
            <a:ext cx="2338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little seal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1688" y="2052307"/>
            <a:ext cx="2776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lazy lizard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88966" y="2353267"/>
            <a:ext cx="2439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big whale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06342" y="2708920"/>
            <a:ext cx="323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baby hippo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99980" y="3232140"/>
            <a:ext cx="3192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 crocodile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87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8119803" cy="307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49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819"/>
            <a:ext cx="2706786" cy="190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3819"/>
            <a:ext cx="1307008" cy="282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3431"/>
            <a:ext cx="1944216" cy="247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615" y="293513"/>
            <a:ext cx="2097385" cy="199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3" y="3645024"/>
            <a:ext cx="2597249" cy="238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406" y="3861048"/>
            <a:ext cx="2785359" cy="157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301" y="3793743"/>
            <a:ext cx="2595066" cy="141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7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197281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Look!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playing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piano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now.</a:t>
            </a:r>
          </a:p>
          <a:p>
            <a:pPr marL="0" indent="0" algn="ctr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Listen!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 singing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now.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swimming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now.</a:t>
            </a:r>
          </a:p>
          <a:p>
            <a:endParaRPr lang="ru-RU" b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83568" y="3645024"/>
            <a:ext cx="8229600" cy="288032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usually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tennis.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often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sea.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book.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football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day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always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songs.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97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7362743" cy="103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06892"/>
            <a:ext cx="7162834" cy="73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559" y="1987444"/>
            <a:ext cx="5832648" cy="66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57" y="2651159"/>
            <a:ext cx="7692647" cy="71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862" y="3450682"/>
            <a:ext cx="7713842" cy="127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51" y="4725143"/>
            <a:ext cx="7776864" cy="65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1302" y="1283498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4" y="2651159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1046" y="3450682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3700" y="2066384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37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69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 usually play tennis. They often swim in the sea. You sometimes read a book. He plays football every day. She always sings songs.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5</cp:revision>
  <dcterms:created xsi:type="dcterms:W3CDTF">2019-11-21T07:16:56Z</dcterms:created>
  <dcterms:modified xsi:type="dcterms:W3CDTF">2019-11-21T08:06:14Z</dcterms:modified>
</cp:coreProperties>
</file>