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8" r:id="rId4"/>
    <p:sldId id="260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54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35411BA0-761E-47ED-B15C-47828EC53AF8}" type="datetimeFigureOut">
              <a:rPr lang="ru-RU" smtClean="0"/>
              <a:t>25.12.2020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0EDE7F44-F412-4B38-BDB5-96C695ABE36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11BA0-761E-47ED-B15C-47828EC53AF8}" type="datetimeFigureOut">
              <a:rPr lang="ru-RU" smtClean="0"/>
              <a:t>25.12.2020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E7F44-F412-4B38-BDB5-96C695ABE36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11BA0-761E-47ED-B15C-47828EC53AF8}" type="datetimeFigureOut">
              <a:rPr lang="ru-RU" smtClean="0"/>
              <a:t>25.12.2020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E7F44-F412-4B38-BDB5-96C695ABE36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11BA0-761E-47ED-B15C-47828EC53AF8}" type="datetimeFigureOut">
              <a:rPr lang="ru-RU" smtClean="0"/>
              <a:t>25.12.2020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E7F44-F412-4B38-BDB5-96C695ABE36D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11BA0-761E-47ED-B15C-47828EC53AF8}" type="datetimeFigureOut">
              <a:rPr lang="ru-RU" smtClean="0"/>
              <a:t>25.12.2020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E7F44-F412-4B38-BDB5-96C695ABE36D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11BA0-761E-47ED-B15C-47828EC53AF8}" type="datetimeFigureOut">
              <a:rPr lang="ru-RU" smtClean="0"/>
              <a:t>25.12.2020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E7F44-F412-4B38-BDB5-96C695ABE36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11BA0-761E-47ED-B15C-47828EC53AF8}" type="datetimeFigureOut">
              <a:rPr lang="ru-RU" smtClean="0"/>
              <a:t>25.12.2020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E7F44-F412-4B38-BDB5-96C695ABE36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35411BA0-761E-47ED-B15C-47828EC53AF8}" type="datetimeFigureOut">
              <a:rPr lang="ru-RU" smtClean="0"/>
              <a:t>25.12.2020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0EDE7F44-F412-4B38-BDB5-96C695ABE36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35411BA0-761E-47ED-B15C-47828EC53AF8}" type="datetimeFigureOut">
              <a:rPr lang="ru-RU" smtClean="0"/>
              <a:t>25.12.2020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0EDE7F44-F412-4B38-BDB5-96C695ABE36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11BA0-761E-47ED-B15C-47828EC53AF8}" type="datetimeFigureOut">
              <a:rPr lang="ru-RU" smtClean="0"/>
              <a:t>25.12.2020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E7F44-F412-4B38-BDB5-96C695ABE36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11BA0-761E-47ED-B15C-47828EC53AF8}" type="datetimeFigureOut">
              <a:rPr lang="ru-RU" smtClean="0"/>
              <a:t>25.12.2020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E7F44-F412-4B38-BDB5-96C695ABE36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35411BA0-761E-47ED-B15C-47828EC53AF8}" type="datetimeFigureOut">
              <a:rPr lang="ru-RU" smtClean="0"/>
              <a:t>25.12.2020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0EDE7F44-F412-4B38-BDB5-96C695ABE36D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COVER LETTER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039403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2063" y="852488"/>
            <a:ext cx="6619875" cy="5153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4463" y="1004888"/>
            <a:ext cx="6619875" cy="5153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303" y="0"/>
            <a:ext cx="9161303" cy="68794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998823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620688"/>
            <a:ext cx="6965245" cy="1202485"/>
          </a:xfrm>
        </p:spPr>
        <p:txBody>
          <a:bodyPr>
            <a:normAutofit fontScale="90000"/>
          </a:bodyPr>
          <a:lstStyle/>
          <a:p>
            <a:r>
              <a:rPr lang="en-US" dirty="0"/>
              <a:t>RULES FOR WRITING A GOOD COVER LETTER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31640" y="1700808"/>
            <a:ext cx="6196405" cy="4046047"/>
          </a:xfrm>
        </p:spPr>
        <p:txBody>
          <a:bodyPr>
            <a:no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Explain why you are sending a resume</a:t>
            </a:r>
          </a:p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Tell specifically how you learned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about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position or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organization</a:t>
            </a:r>
          </a:p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Convince the reader to look at your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resume</a:t>
            </a:r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Call attention to elements of your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background</a:t>
            </a:r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Show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your attitude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personality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motivation,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enthusiasm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and communication skills</a:t>
            </a:r>
          </a:p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Provide any information specifically requested</a:t>
            </a:r>
          </a:p>
          <a:p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Indicate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you will do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follow-up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1400" dirty="0" smtClean="0"/>
              <a:t/>
            </a:r>
            <a:br>
              <a:rPr lang="en-US" sz="1400" dirty="0" smtClean="0"/>
            </a:b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16847794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002" y="2204864"/>
            <a:ext cx="9057462" cy="1901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76478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5424" y="152519"/>
            <a:ext cx="9062936" cy="22048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78" y="2357383"/>
            <a:ext cx="8808780" cy="38895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761744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1916832"/>
            <a:ext cx="8752485" cy="2658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83245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813" y="1844824"/>
            <a:ext cx="9121114" cy="2808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01944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5282" y="116632"/>
            <a:ext cx="7324725" cy="32004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5282" y="2924161"/>
            <a:ext cx="7330374" cy="1114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26052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628" y="1124744"/>
            <a:ext cx="8938033" cy="3691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74040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96" y="1400956"/>
            <a:ext cx="9110491" cy="3755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85533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066" y="2204864"/>
            <a:ext cx="8963507" cy="2370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40701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19" y="1772816"/>
            <a:ext cx="9042295" cy="1914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624121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нопка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Кнопка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нопк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11</TotalTime>
  <Words>68</Words>
  <Application>Microsoft Office PowerPoint</Application>
  <PresentationFormat>Экран (4:3)</PresentationFormat>
  <Paragraphs>10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9" baseType="lpstr">
      <vt:lpstr>Arial</vt:lpstr>
      <vt:lpstr>Brush Script MT</vt:lpstr>
      <vt:lpstr>Constantia</vt:lpstr>
      <vt:lpstr>Franklin Gothic Book</vt:lpstr>
      <vt:lpstr>Rage Italic</vt:lpstr>
      <vt:lpstr>Times New Roman</vt:lpstr>
      <vt:lpstr>Кнопка</vt:lpstr>
      <vt:lpstr>THE COVER LETTER</vt:lpstr>
      <vt:lpstr>Презентация PowerPoint</vt:lpstr>
      <vt:lpstr>RULES FOR WRITING A GOOD COVER LETTER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5</cp:revision>
  <dcterms:created xsi:type="dcterms:W3CDTF">2020-09-04T15:46:18Z</dcterms:created>
  <dcterms:modified xsi:type="dcterms:W3CDTF">2020-12-25T08:30:29Z</dcterms:modified>
</cp:coreProperties>
</file>