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78" r:id="rId2"/>
    <p:sldId id="280" r:id="rId3"/>
    <p:sldId id="277" r:id="rId4"/>
    <p:sldId id="257" r:id="rId5"/>
    <p:sldId id="258" r:id="rId6"/>
    <p:sldId id="259" r:id="rId7"/>
    <p:sldId id="260" r:id="rId8"/>
    <p:sldId id="261" r:id="rId9"/>
    <p:sldId id="263" r:id="rId10"/>
    <p:sldId id="264" r:id="rId11"/>
    <p:sldId id="265" r:id="rId12"/>
    <p:sldId id="266" r:id="rId13"/>
    <p:sldId id="279" r:id="rId1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6F9FC"/>
    <a:srgbClr val="E51E2B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8752"/>
    <p:restoredTop sz="94693"/>
  </p:normalViewPr>
  <p:slideViewPr>
    <p:cSldViewPr snapToGrid="0" snapToObjects="1">
      <p:cViewPr varScale="1">
        <p:scale>
          <a:sx n="68" d="100"/>
          <a:sy n="68" d="100"/>
        </p:scale>
        <p:origin x="-1722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B74B56-D4FA-BC40-A3BD-D22C9687DE0D}" type="datetimeFigureOut">
              <a:rPr lang="ru-RU" smtClean="0"/>
              <a:pPr/>
              <a:t>25.12.2020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BE7B34-8055-2D49-B847-23A478418A0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9244959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B74B56-D4FA-BC40-A3BD-D22C9687DE0D}" type="datetimeFigureOut">
              <a:rPr lang="ru-RU" smtClean="0"/>
              <a:pPr/>
              <a:t>25.12.2020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BE7B34-8055-2D49-B847-23A478418A0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6318623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B74B56-D4FA-BC40-A3BD-D22C9687DE0D}" type="datetimeFigureOut">
              <a:rPr lang="ru-RU" smtClean="0"/>
              <a:pPr/>
              <a:t>25.12.2020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BE7B34-8055-2D49-B847-23A478418A0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0142005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B74B56-D4FA-BC40-A3BD-D22C9687DE0D}" type="datetimeFigureOut">
              <a:rPr lang="ru-RU" smtClean="0"/>
              <a:pPr/>
              <a:t>25.12.2020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BE7B34-8055-2D49-B847-23A478418A0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1119011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B74B56-D4FA-BC40-A3BD-D22C9687DE0D}" type="datetimeFigureOut">
              <a:rPr lang="ru-RU" smtClean="0"/>
              <a:pPr/>
              <a:t>25.12.2020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BE7B34-8055-2D49-B847-23A478418A0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6663908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B74B56-D4FA-BC40-A3BD-D22C9687DE0D}" type="datetimeFigureOut">
              <a:rPr lang="ru-RU" smtClean="0"/>
              <a:pPr/>
              <a:t>25.12.2020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BE7B34-8055-2D49-B847-23A478418A0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8112943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B74B56-D4FA-BC40-A3BD-D22C9687DE0D}" type="datetimeFigureOut">
              <a:rPr lang="ru-RU" smtClean="0"/>
              <a:pPr/>
              <a:t>25.12.2020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BE7B34-8055-2D49-B847-23A478418A0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164182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B74B56-D4FA-BC40-A3BD-D22C9687DE0D}" type="datetimeFigureOut">
              <a:rPr lang="ru-RU" smtClean="0"/>
              <a:pPr/>
              <a:t>25.12.2020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BE7B34-8055-2D49-B847-23A478418A0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094472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B74B56-D4FA-BC40-A3BD-D22C9687DE0D}" type="datetimeFigureOut">
              <a:rPr lang="ru-RU" smtClean="0"/>
              <a:pPr/>
              <a:t>25.12.2020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BE7B34-8055-2D49-B847-23A478418A0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4695152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B74B56-D4FA-BC40-A3BD-D22C9687DE0D}" type="datetimeFigureOut">
              <a:rPr lang="ru-RU" smtClean="0"/>
              <a:pPr/>
              <a:t>25.12.2020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BE7B34-8055-2D49-B847-23A478418A0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508317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B74B56-D4FA-BC40-A3BD-D22C9687DE0D}" type="datetimeFigureOut">
              <a:rPr lang="ru-RU" smtClean="0"/>
              <a:pPr/>
              <a:t>25.12.2020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BE7B34-8055-2D49-B847-23A478418A0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5903276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B74B56-D4FA-BC40-A3BD-D22C9687DE0D}" type="datetimeFigureOut">
              <a:rPr lang="ru-RU" smtClean="0"/>
              <a:pPr/>
              <a:t>25.12.2020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BE7B34-8055-2D49-B847-23A478418A0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8970314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8" name="Picture 4" descr="What difference does a year make? China's Environmental Protection Law one  year on - EURObizEURObiz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 t="6267" b="19283"/>
          <a:stretch>
            <a:fillRect/>
          </a:stretch>
        </p:blipFill>
        <p:spPr bwMode="auto">
          <a:xfrm>
            <a:off x="0" y="0"/>
            <a:ext cx="9208580" cy="6838223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 flipH="1">
            <a:off x="1235412" y="4684542"/>
            <a:ext cx="747249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Environmental </a:t>
            </a:r>
            <a:r>
              <a:rPr lang="en-US" sz="54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Protection</a:t>
            </a:r>
            <a:endParaRPr lang="ru-RU" sz="54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 descr="D:\Ольга\Изображения\Collections\Фоны\2012-11-15_204800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29618"/>
            <a:ext cx="9114286" cy="6987618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sz="8000" dirty="0" smtClean="0">
                <a:solidFill>
                  <a:srgbClr val="00B050"/>
                </a:solidFill>
                <a:latin typeface="Arial Rounded MT Bold" pitchFamily="34" charset="0"/>
              </a:rPr>
              <a:t>Welcome to our emergency meeting!</a:t>
            </a:r>
            <a:endParaRPr lang="ru-RU" sz="8000" dirty="0">
              <a:solidFill>
                <a:srgbClr val="00B050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Рисунок 18">
            <a:extLst>
              <a:ext uri="{FF2B5EF4-FFF2-40B4-BE49-F238E27FC236}">
                <a16:creationId xmlns:a16="http://schemas.microsoft.com/office/drawing/2014/main" xmlns="" id="{EF39E1BC-AC30-F04D-B03A-C30E1FBEC8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9878"/>
            <a:ext cx="9144000" cy="6858000"/>
          </a:xfrm>
          <a:prstGeom prst="rect">
            <a:avLst/>
          </a:prstGeom>
        </p:spPr>
      </p:pic>
      <p:pic>
        <p:nvPicPr>
          <p:cNvPr id="31" name="Рисунок 30">
            <a:extLst>
              <a:ext uri="{FF2B5EF4-FFF2-40B4-BE49-F238E27FC236}">
                <a16:creationId xmlns:a16="http://schemas.microsoft.com/office/drawing/2014/main" xmlns="" id="{EFA4920A-9E4C-3148-A689-0CAA5C4F4C3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0435" t="23768" r="8479"/>
          <a:stretch/>
        </p:blipFill>
        <p:spPr>
          <a:xfrm>
            <a:off x="954156" y="1630016"/>
            <a:ext cx="7414592" cy="5227983"/>
          </a:xfrm>
          <a:prstGeom prst="rect">
            <a:avLst/>
          </a:prstGeom>
        </p:spPr>
      </p:pic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xmlns="" id="{92E47C5A-890A-BE49-88C3-8BFB331A6ECC}"/>
              </a:ext>
            </a:extLst>
          </p:cNvPr>
          <p:cNvSpPr/>
          <p:nvPr/>
        </p:nvSpPr>
        <p:spPr>
          <a:xfrm>
            <a:off x="1615109" y="5963478"/>
            <a:ext cx="6092686" cy="894522"/>
          </a:xfrm>
          <a:prstGeom prst="rect">
            <a:avLst/>
          </a:prstGeom>
          <a:solidFill>
            <a:srgbClr val="F6F9F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23" name="Рисунок 22">
            <a:extLst>
              <a:ext uri="{FF2B5EF4-FFF2-40B4-BE49-F238E27FC236}">
                <a16:creationId xmlns:a16="http://schemas.microsoft.com/office/drawing/2014/main" xmlns="" id="{5C4C340A-8E89-024E-B059-7DB57CA79A06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0435" t="33334" r="13478" b="11014"/>
          <a:stretch/>
        </p:blipFill>
        <p:spPr>
          <a:xfrm>
            <a:off x="954156" y="2286000"/>
            <a:ext cx="6957391" cy="3816625"/>
          </a:xfrm>
          <a:prstGeom prst="rect">
            <a:avLst/>
          </a:prstGeom>
        </p:spPr>
      </p:pic>
      <p:pic>
        <p:nvPicPr>
          <p:cNvPr id="25" name="Рисунок 24">
            <a:extLst>
              <a:ext uri="{FF2B5EF4-FFF2-40B4-BE49-F238E27FC236}">
                <a16:creationId xmlns:a16="http://schemas.microsoft.com/office/drawing/2014/main" xmlns="" id="{4DEBC362-E9C9-604E-B085-6E34BFBCAA28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71014" r="81304" b="16812"/>
          <a:stretch/>
        </p:blipFill>
        <p:spPr>
          <a:xfrm>
            <a:off x="0" y="4870174"/>
            <a:ext cx="1709530" cy="834887"/>
          </a:xfrm>
          <a:prstGeom prst="rect">
            <a:avLst/>
          </a:prstGeom>
        </p:spPr>
      </p:pic>
      <p:pic>
        <p:nvPicPr>
          <p:cNvPr id="27" name="Рисунок 26">
            <a:extLst>
              <a:ext uri="{FF2B5EF4-FFF2-40B4-BE49-F238E27FC236}">
                <a16:creationId xmlns:a16="http://schemas.microsoft.com/office/drawing/2014/main" xmlns="" id="{791E363C-E88D-6A47-B97D-381067892CA6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1957" t="13044" r="62391" b="71014"/>
          <a:stretch/>
        </p:blipFill>
        <p:spPr>
          <a:xfrm>
            <a:off x="1948071" y="1192695"/>
            <a:ext cx="1431235" cy="1093304"/>
          </a:xfrm>
          <a:prstGeom prst="rect">
            <a:avLst/>
          </a:prstGeom>
        </p:spPr>
      </p:pic>
      <p:pic>
        <p:nvPicPr>
          <p:cNvPr id="29" name="Рисунок 28">
            <a:extLst>
              <a:ext uri="{FF2B5EF4-FFF2-40B4-BE49-F238E27FC236}">
                <a16:creationId xmlns:a16="http://schemas.microsoft.com/office/drawing/2014/main" xmlns="" id="{C51F2FB3-A50E-394A-9141-3D2D0D6E9C0C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74565" t="41159" b="44058"/>
          <a:stretch/>
        </p:blipFill>
        <p:spPr>
          <a:xfrm>
            <a:off x="6867938" y="2981737"/>
            <a:ext cx="2325757" cy="1013792"/>
          </a:xfrm>
          <a:prstGeom prst="rect">
            <a:avLst/>
          </a:prstGeom>
        </p:spPr>
      </p:pic>
      <p:pic>
        <p:nvPicPr>
          <p:cNvPr id="21" name="Рисунок 20">
            <a:extLst>
              <a:ext uri="{FF2B5EF4-FFF2-40B4-BE49-F238E27FC236}">
                <a16:creationId xmlns:a16="http://schemas.microsoft.com/office/drawing/2014/main" xmlns="" id="{F2D9A5EB-CA30-0B41-B17C-3A665C0B590D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70870" t="13044" b="68696"/>
          <a:stretch/>
        </p:blipFill>
        <p:spPr>
          <a:xfrm>
            <a:off x="6480312" y="894522"/>
            <a:ext cx="2663687" cy="12523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83744443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repeatCount="2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 tmFilter="0, 0; .2, .5; .8, .5; 1, 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500" autoRev="1" fill="hold"/>
                                        <p:tgtEl>
                                          <p:spTgt spid="2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37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6511 -0.10138 L -0.00989 -0.01921 C 0.00174 -0.00138 0.02119 0.01644 0.04376 0.0294 C 0.06945 0.04491 0.09185 0.05232 0.10938 0.05139 L 0.19237 0.05139 " pathEditMode="relative" rAng="1440000" ptsTypes="AAAAA">
                                      <p:cBhvr>
                                        <p:cTn id="14" dur="1000" spd="-100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944" y="10394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37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35087 0.02384 L -0.2217 0.08009 C -0.19462 0.09306 -0.15573 0.09699 -0.11441 0.09121 C -0.0684 0.08542 -0.03212 0.07037 -0.00851 0.05047 L 0.11042 -0.04074 " pathEditMode="relative" rAng="21240000" ptsTypes="AAAAA">
                                      <p:cBhvr>
                                        <p:cTn id="16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455" y="1736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37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7049 -0.24375 L -0.1467 -0.15093 C -0.14219 -0.13125 -0.13056 -0.10718 -0.11563 -0.08611 C -0.09844 -0.06157 -0.08229 -0.04537 -0.06754 -0.03819 L 2.22222E-6 -7.40741E-7 " pathEditMode="relative" rAng="2820000" ptsTypes="AAAAA">
                                      <p:cBhvr>
                                        <p:cTn id="1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049" y="1402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86DE5D4D-0806-8246-ACA2-89B8D081F2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5A2F5815-72AC-8E46-AD04-C47F86F97EB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2826" t="24058" r="13913" b="4927"/>
          <a:stretch/>
        </p:blipFill>
        <p:spPr>
          <a:xfrm>
            <a:off x="4830416" y="1649896"/>
            <a:ext cx="3041375" cy="4870174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8F210451-CE09-464B-90B2-464ED4A8CE0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80869"/>
          <a:stretch/>
        </p:blipFill>
        <p:spPr>
          <a:xfrm>
            <a:off x="0" y="0"/>
            <a:ext cx="9144000" cy="1311966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B692D5F0-14F7-3847-9EB7-FF492A06CD9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1739" t="28985" r="50000"/>
          <a:stretch/>
        </p:blipFill>
        <p:spPr>
          <a:xfrm>
            <a:off x="1987826" y="1987826"/>
            <a:ext cx="2584174" cy="4870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038409353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39666396-D9E3-264B-A444-4B004E7F936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76000"/>
          <a:stretch/>
        </p:blipFill>
        <p:spPr>
          <a:xfrm>
            <a:off x="0" y="0"/>
            <a:ext cx="9144000" cy="1645920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C07BB504-141E-244A-AF7E-654F74028C9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1524" b="15047"/>
          <a:stretch/>
        </p:blipFill>
        <p:spPr>
          <a:xfrm>
            <a:off x="0" y="1476103"/>
            <a:ext cx="9144000" cy="4349932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6DAF1F27-283E-5442-9ED1-6FEF6377F00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84952"/>
          <a:stretch/>
        </p:blipFill>
        <p:spPr>
          <a:xfrm>
            <a:off x="0" y="5826034"/>
            <a:ext cx="9144000" cy="10319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223519669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D32FC176-BE99-4345-BDA1-508D3F82260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68044"/>
          <a:stretch/>
        </p:blipFill>
        <p:spPr>
          <a:xfrm>
            <a:off x="0" y="0"/>
            <a:ext cx="2922104" cy="6858000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A4ACE5E8-3455-1544-8DBE-B6C58B7BF40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5869" t="29856" r="17826" b="29564"/>
          <a:stretch/>
        </p:blipFill>
        <p:spPr>
          <a:xfrm>
            <a:off x="4194312" y="2047461"/>
            <a:ext cx="3319671" cy="2782956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59C0A428-6007-4241-80D1-24029253622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9349" r="46956" b="29565"/>
          <a:stretch/>
        </p:blipFill>
        <p:spPr>
          <a:xfrm>
            <a:off x="2683564" y="0"/>
            <a:ext cx="2166731" cy="4830417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60AD9CC8-CA0D-7346-954F-09833E7DA856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8042" t="9566" r="17609" b="65507"/>
          <a:stretch/>
        </p:blipFill>
        <p:spPr>
          <a:xfrm>
            <a:off x="4393096" y="655983"/>
            <a:ext cx="3140763" cy="1709530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D3611FB0-FD58-8C4D-803C-0BA472002969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68044" t="29565"/>
          <a:stretch/>
        </p:blipFill>
        <p:spPr>
          <a:xfrm>
            <a:off x="6221894" y="2027582"/>
            <a:ext cx="2922105" cy="4830418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xmlns="" id="{AAEAE9CA-5D03-DD40-87F3-CDCFB852D0D9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40000" t="64348" r="23696"/>
          <a:stretch/>
        </p:blipFill>
        <p:spPr>
          <a:xfrm>
            <a:off x="3657598" y="4412974"/>
            <a:ext cx="3319672" cy="24450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509502276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4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4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4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4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4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4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8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4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4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4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200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4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4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4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B7CCC899-E2F0-3F49-B1AF-B337E79859E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8043" t="9566" b="61449"/>
          <a:stretch/>
        </p:blipFill>
        <p:spPr>
          <a:xfrm>
            <a:off x="4393096" y="655983"/>
            <a:ext cx="4750904" cy="1987826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000D2F23-8428-DD4C-98C4-A17F53DB2C0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51956" b="61449"/>
          <a:stretch/>
        </p:blipFill>
        <p:spPr>
          <a:xfrm>
            <a:off x="0" y="0"/>
            <a:ext cx="4393096" cy="2643809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25D064F5-9C6C-4C48-AB05-07543051313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51681" b="56401"/>
          <a:stretch/>
        </p:blipFill>
        <p:spPr>
          <a:xfrm>
            <a:off x="39189" y="39190"/>
            <a:ext cx="4393096" cy="2972952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4C7E73AF-222B-604B-AAE6-43AA62C7112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5572" t="40952" r="15285" b="13623"/>
          <a:stretch/>
        </p:blipFill>
        <p:spPr>
          <a:xfrm>
            <a:off x="1423850" y="2808514"/>
            <a:ext cx="6322423" cy="3115208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CD6FA8C9-E280-E34A-BD73-948201F54D2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86377"/>
          <a:stretch/>
        </p:blipFill>
        <p:spPr>
          <a:xfrm>
            <a:off x="0" y="5923722"/>
            <a:ext cx="9144000" cy="934278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xmlns="" id="{EB4323C1-784A-8347-807C-B930B8B5639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72572" t="40952" r="16627" b="45882"/>
          <a:stretch/>
        </p:blipFill>
        <p:spPr>
          <a:xfrm>
            <a:off x="6635930" y="2808514"/>
            <a:ext cx="987665" cy="902874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xmlns="" id="{56B393D1-6131-344C-AE27-1A8D9F32B16A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46748" t="54117" r="42451" b="29190"/>
          <a:stretch/>
        </p:blipFill>
        <p:spPr>
          <a:xfrm>
            <a:off x="4248502" y="3711388"/>
            <a:ext cx="987665" cy="1144755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xmlns="" id="{4F136062-73F8-E544-8ED9-527E6A146420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3953" t="68091" r="70630" b="18905"/>
          <a:stretch/>
        </p:blipFill>
        <p:spPr>
          <a:xfrm>
            <a:off x="1272208" y="4666129"/>
            <a:ext cx="1405677" cy="8892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372350475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213917C7-47B0-8040-9A4A-A504C6389BC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6470"/>
          <a:stretch/>
        </p:blipFill>
        <p:spPr>
          <a:xfrm>
            <a:off x="0" y="1129552"/>
            <a:ext cx="9144000" cy="5728447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FDEE8F19-A3A8-EE48-98BA-F3F1FE4B12D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83529"/>
          <a:stretch/>
        </p:blipFill>
        <p:spPr>
          <a:xfrm>
            <a:off x="1" y="-1"/>
            <a:ext cx="9143998" cy="1129553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28F45B82-2AED-A54E-AB1A-11BF53338B6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37451" r="66324"/>
          <a:stretch/>
        </p:blipFill>
        <p:spPr>
          <a:xfrm>
            <a:off x="0" y="2568388"/>
            <a:ext cx="3079376" cy="4289612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956E7B9F-C7F3-4C40-8473-9CFECD215CD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5882" r="57206"/>
          <a:stretch/>
        </p:blipFill>
        <p:spPr>
          <a:xfrm>
            <a:off x="3287806" y="-39188"/>
            <a:ext cx="632012" cy="6858000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DEB61B2A-9A5F-FD47-B5B9-042AADC958E4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6324" t="29412"/>
          <a:stretch/>
        </p:blipFill>
        <p:spPr>
          <a:xfrm>
            <a:off x="4235824" y="2017058"/>
            <a:ext cx="4908176" cy="4840941"/>
          </a:xfrm>
          <a:prstGeom prst="rect">
            <a:avLst/>
          </a:prstGeom>
        </p:spPr>
      </p:pic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10" name="Подзаголовок 9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873982045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4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900"/>
                            </p:stCondLst>
                            <p:childTnLst>
                              <p:par>
                                <p:cTn id="14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4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7" dur="4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A0460939-AD98-884F-9FFB-61A0138D2B6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78431"/>
          <a:stretch/>
        </p:blipFill>
        <p:spPr>
          <a:xfrm>
            <a:off x="0" y="0"/>
            <a:ext cx="9144000" cy="1479176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1A9801E3-ABCD-2C4B-8ED3-BC010CCF206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1569" b="15099"/>
          <a:stretch/>
        </p:blipFill>
        <p:spPr>
          <a:xfrm>
            <a:off x="0" y="1479176"/>
            <a:ext cx="9144000" cy="4343400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8995C58B-6336-DB46-A118-94DAC4AEC7A6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9706" t="33530" r="61765" b="35098"/>
          <a:stretch/>
        </p:blipFill>
        <p:spPr>
          <a:xfrm>
            <a:off x="887506" y="2299446"/>
            <a:ext cx="2608729" cy="2151529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7E11119D-C95B-1046-9FF4-52D1F59CA962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38235" t="36190" b="38285"/>
          <a:stretch/>
        </p:blipFill>
        <p:spPr>
          <a:xfrm>
            <a:off x="3496235" y="2481943"/>
            <a:ext cx="5647764" cy="1750423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4FB2C998-4B5F-9949-9D5E-5DCB4A909873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33382" t="55294"/>
          <a:stretch/>
        </p:blipFill>
        <p:spPr>
          <a:xfrm>
            <a:off x="3052482" y="3792070"/>
            <a:ext cx="6091518" cy="30659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960168238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BAA8161C-783F-6D47-9046-6DE3C555394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2714" t="77714"/>
          <a:stretch/>
        </p:blipFill>
        <p:spPr>
          <a:xfrm>
            <a:off x="6648994" y="5329646"/>
            <a:ext cx="2495004" cy="1528353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BA21DDCA-E028-6548-9620-A2D7122B23D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77714"/>
          <a:stretch/>
        </p:blipFill>
        <p:spPr>
          <a:xfrm>
            <a:off x="0" y="0"/>
            <a:ext cx="9144000" cy="1528353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DC6975AC-2D12-DD49-B7B4-53C158DFA65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2285"/>
          <a:stretch/>
        </p:blipFill>
        <p:spPr>
          <a:xfrm>
            <a:off x="0" y="1528352"/>
            <a:ext cx="9144000" cy="5329647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DC6975AC-2D12-DD49-B7B4-53C158DFA65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2285"/>
          <a:stretch/>
        </p:blipFill>
        <p:spPr>
          <a:xfrm>
            <a:off x="0" y="1528352"/>
            <a:ext cx="9144000" cy="53296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109115772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3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3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B5387063-114F-8740-A66C-625C0B65994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2714" t="77714"/>
          <a:stretch/>
        </p:blipFill>
        <p:spPr>
          <a:xfrm>
            <a:off x="6648994" y="5329646"/>
            <a:ext cx="2495004" cy="1528353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C5D9A4CF-0281-B348-834D-C6F3AE39233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79238"/>
          <a:stretch/>
        </p:blipFill>
        <p:spPr>
          <a:xfrm>
            <a:off x="0" y="0"/>
            <a:ext cx="9144000" cy="1423851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A2E41714-472E-A24B-A52A-2E27011112C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2095" b="5714"/>
          <a:stretch/>
        </p:blipFill>
        <p:spPr>
          <a:xfrm>
            <a:off x="0" y="1515291"/>
            <a:ext cx="9144000" cy="49508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887633457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3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3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47266472-B7B3-8A43-9FBA-7E7EA51C036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2714" t="77714"/>
          <a:stretch/>
        </p:blipFill>
        <p:spPr>
          <a:xfrm>
            <a:off x="6648994" y="5329646"/>
            <a:ext cx="2495004" cy="1528353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AC9FC8C8-FFAC-D247-B580-84925C9AD27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77714"/>
          <a:stretch/>
        </p:blipFill>
        <p:spPr>
          <a:xfrm>
            <a:off x="0" y="0"/>
            <a:ext cx="9144000" cy="1528353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E1FFED86-EDF3-9746-9F5C-13EC5C91733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2285"/>
          <a:stretch/>
        </p:blipFill>
        <p:spPr>
          <a:xfrm>
            <a:off x="0" y="1528352"/>
            <a:ext cx="9144000" cy="53296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629387062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3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3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149157" y="820220"/>
            <a:ext cx="7735824" cy="58430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extBox 4"/>
          <p:cNvSpPr txBox="1"/>
          <p:nvPr/>
        </p:nvSpPr>
        <p:spPr>
          <a:xfrm>
            <a:off x="0" y="0"/>
            <a:ext cx="562707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  <a:ea typeface="Arial Unicode MS" pitchFamily="34" charset="-128"/>
                <a:cs typeface="Arial Unicode MS" pitchFamily="34" charset="-128"/>
              </a:rPr>
              <a:t>3 Rs rule</a:t>
            </a:r>
            <a:endParaRPr lang="ru-RU" sz="7200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itchFamily="34" charset="0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19830</TotalTime>
  <Words>11</Words>
  <Application>Microsoft Macintosh PowerPoint</Application>
  <PresentationFormat>Экран (4:3)</PresentationFormat>
  <Paragraphs>3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Альбина Корнейчук</dc:creator>
  <cp:lastModifiedBy>Ольга</cp:lastModifiedBy>
  <cp:revision>141</cp:revision>
  <dcterms:created xsi:type="dcterms:W3CDTF">2020-04-02T13:28:12Z</dcterms:created>
  <dcterms:modified xsi:type="dcterms:W3CDTF">2020-12-25T18:55:33Z</dcterms:modified>
</cp:coreProperties>
</file>