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58" r:id="rId3"/>
    <p:sldId id="289" r:id="rId4"/>
    <p:sldId id="260" r:id="rId5"/>
    <p:sldId id="261" r:id="rId6"/>
    <p:sldId id="280" r:id="rId7"/>
    <p:sldId id="282" r:id="rId8"/>
    <p:sldId id="283" r:id="rId9"/>
    <p:sldId id="284" r:id="rId10"/>
    <p:sldId id="285" r:id="rId11"/>
    <p:sldId id="286" r:id="rId12"/>
    <p:sldId id="293" r:id="rId13"/>
    <p:sldId id="288" r:id="rId14"/>
    <p:sldId id="290" r:id="rId15"/>
    <p:sldId id="291" r:id="rId16"/>
    <p:sldId id="29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FF6699"/>
    <a:srgbClr val="FFFFCC"/>
    <a:srgbClr val="009900"/>
    <a:srgbClr val="FF9999"/>
    <a:srgbClr val="FF66FF"/>
    <a:srgbClr val="FFFF66"/>
    <a:srgbClr val="99FFCC"/>
    <a:srgbClr val="FFFF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989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248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495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272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107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83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472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3013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789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893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46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9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8.jpe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533400" y="4876800"/>
            <a:ext cx="7772400" cy="1470025"/>
          </a:xfrm>
        </p:spPr>
        <p:txBody>
          <a:bodyPr/>
          <a:lstStyle/>
          <a:p>
            <a:endParaRPr lang="ru-RU" sz="2800" dirty="0" smtClean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4520" y="260648"/>
            <a:ext cx="6400800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66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Урок математики</a:t>
            </a:r>
          </a:p>
          <a:p>
            <a:pPr>
              <a:defRPr/>
            </a:pPr>
            <a:r>
              <a:rPr lang="ru-RU" sz="66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в 7 классе</a:t>
            </a:r>
            <a:endParaRPr lang="ru-RU" sz="6600" b="1" i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chool10-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4407954"/>
            <a:ext cx="2286000" cy="2251710"/>
          </a:xfrm>
          <a:prstGeom prst="rect">
            <a:avLst/>
          </a:prstGeom>
        </p:spPr>
      </p:pic>
      <p:pic>
        <p:nvPicPr>
          <p:cNvPr id="2052" name="Picture 4" descr="http://stoma-orsp.ru/news-img/120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386" y="2708920"/>
            <a:ext cx="6220509" cy="414908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findicons.com/files/icons/2817/academic/128/mat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94421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tatic.apkbird.com/media/6459431d40bed9b22d01a8f538f325e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97863"/>
            <a:ext cx="2376264" cy="237626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alyanatanya.org/wp-content/uploads/2017/08/Founritur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270" y="260648"/>
            <a:ext cx="2928034" cy="194421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0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fs00.infourok.ru/images/doc/278/283246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63"/>
          <a:stretch/>
        </p:blipFill>
        <p:spPr bwMode="auto">
          <a:xfrm>
            <a:off x="-468560" y="0"/>
            <a:ext cx="10801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1916832"/>
            <a:ext cx="1368152" cy="26642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58669" y="1791343"/>
            <a:ext cx="1656184" cy="17281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 descr="https://fs00.infourok.ru/images/doc/278/283246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31" t="58094"/>
          <a:stretch/>
        </p:blipFill>
        <p:spPr bwMode="auto">
          <a:xfrm>
            <a:off x="6641646" y="4005064"/>
            <a:ext cx="2952380" cy="284037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20066568">
            <a:off x="7874418" y="5856700"/>
            <a:ext cx="15121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Математика</a:t>
            </a:r>
          </a:p>
          <a:p>
            <a:pPr algn="ctr"/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1361" y="2301552"/>
            <a:ext cx="17251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№4.77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770" y="1791342"/>
            <a:ext cx="3021981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 Ответ: </a:t>
            </a:r>
          </a:p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 является.</a:t>
            </a:r>
          </a:p>
          <a:p>
            <a:pPr algn="ctr"/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</a:t>
            </a:r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) Ответ: </a:t>
            </a:r>
          </a:p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является. 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28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835695" y="1133128"/>
                <a:ext cx="3669600" cy="576064"/>
              </a:xfrm>
              <a:prstGeom prst="rect">
                <a:avLst/>
              </a:prstGeom>
              <a:solidFill>
                <a:srgbClr val="FFFF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40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Е. </a:t>
                </a:r>
                <a14:m>
                  <m:oMath xmlns:m="http://schemas.openxmlformats.org/officeDocument/2006/math"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𝟐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𝟓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200" b="1" dirty="0">
                    <a:solidFill>
                      <a:schemeClr val="tx1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 </a:t>
                </a:r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5" y="1133128"/>
                <a:ext cx="3669600" cy="576064"/>
              </a:xfrm>
              <a:prstGeom prst="rect">
                <a:avLst/>
              </a:prstGeom>
              <a:blipFill rotWithShape="1">
                <a:blip r:embed="rId2"/>
                <a:stretch>
                  <a:fillRect l="-5620" t="-27835" b="-5360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Прямоугольник 4"/>
              <p:cNvSpPr/>
              <p:nvPr/>
            </p:nvSpPr>
            <p:spPr>
              <a:xfrm>
                <a:off x="1835695" y="1709192"/>
                <a:ext cx="3669599" cy="576064"/>
              </a:xfrm>
              <a:prstGeom prst="rect">
                <a:avLst/>
              </a:prstGeom>
              <a:solidFill>
                <a:srgbClr val="00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40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Т.</a:t>
                </a:r>
                <a:r>
                  <a:rPr lang="ru-RU" sz="28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b="1" i="1" dirty="0" smtClean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𝟒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𝟗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2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Прямоугольник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5" y="1709192"/>
                <a:ext cx="3669599" cy="576064"/>
              </a:xfrm>
              <a:prstGeom prst="rect">
                <a:avLst/>
              </a:prstGeom>
              <a:blipFill rotWithShape="1">
                <a:blip r:embed="rId3"/>
                <a:stretch>
                  <a:fillRect l="-5620" t="-27551" b="-520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1835695" y="2285255"/>
                <a:ext cx="3675700" cy="605069"/>
              </a:xfrm>
              <a:prstGeom prst="rect">
                <a:avLst/>
              </a:prstGeom>
              <a:solidFill>
                <a:srgbClr val="FF66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36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А. </a:t>
                </a:r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𝟖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5" y="2285255"/>
                <a:ext cx="3675700" cy="605069"/>
              </a:xfrm>
              <a:prstGeom prst="rect">
                <a:avLst/>
              </a:prstGeom>
              <a:blipFill rotWithShape="1">
                <a:blip r:embed="rId4"/>
                <a:stretch>
                  <a:fillRect l="-4785" t="-17647" b="-372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1835696" y="2890325"/>
                <a:ext cx="3675700" cy="57606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40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С. </a:t>
                </a:r>
                <a14:m>
                  <m:oMath xmlns:m="http://schemas.openxmlformats.org/officeDocument/2006/math"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𝟏𝟎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𝟓𝟗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2890325"/>
                <a:ext cx="3675700" cy="576064"/>
              </a:xfrm>
              <a:prstGeom prst="rect">
                <a:avLst/>
              </a:prstGeom>
              <a:blipFill rotWithShape="1">
                <a:blip r:embed="rId5"/>
                <a:stretch>
                  <a:fillRect l="-5611" t="-27551" b="-520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1827556" y="3466389"/>
                <a:ext cx="3683839" cy="57606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36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Ы. </a:t>
                </a:r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𝟓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𝟖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7556" y="3466389"/>
                <a:ext cx="3683839" cy="576064"/>
              </a:xfrm>
              <a:prstGeom prst="rect">
                <a:avLst/>
              </a:prstGeom>
              <a:blipFill rotWithShape="1">
                <a:blip r:embed="rId6"/>
                <a:stretch>
                  <a:fillRect l="-4942" t="-21649" b="-412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Прямоугольник 8"/>
              <p:cNvSpPr/>
              <p:nvPr/>
            </p:nvSpPr>
            <p:spPr>
              <a:xfrm>
                <a:off x="1835694" y="4059891"/>
                <a:ext cx="3675702" cy="57606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36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М.</a:t>
                </a:r>
                <a:r>
                  <a:rPr lang="ru-RU" sz="28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𝟒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𝟗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÷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𝟕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4" y="4059891"/>
                <a:ext cx="3675702" cy="576064"/>
              </a:xfrm>
              <a:prstGeom prst="rect">
                <a:avLst/>
              </a:prstGeom>
              <a:blipFill rotWithShape="1">
                <a:blip r:embed="rId7"/>
                <a:stretch>
                  <a:fillRect l="-4785" t="-20619" b="-422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1835696" y="4614152"/>
                <a:ext cx="3695655" cy="576064"/>
              </a:xfrm>
              <a:prstGeom prst="rect">
                <a:avLst/>
              </a:prstGeom>
              <a:solidFill>
                <a:srgbClr val="FF66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36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Л. </a:t>
                </a:r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𝟐𝟒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÷(−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)=</m:t>
                    </m:r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614152"/>
                <a:ext cx="3695655" cy="576064"/>
              </a:xfrm>
              <a:prstGeom prst="rect">
                <a:avLst/>
              </a:prstGeom>
              <a:blipFill rotWithShape="1">
                <a:blip r:embed="rId8"/>
                <a:stretch>
                  <a:fillRect l="-4762" t="-20619" b="-422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/>
              <p:cNvSpPr/>
              <p:nvPr/>
            </p:nvSpPr>
            <p:spPr>
              <a:xfrm>
                <a:off x="1835696" y="5190216"/>
                <a:ext cx="3678413" cy="576064"/>
              </a:xfrm>
              <a:prstGeom prst="rect">
                <a:avLst/>
              </a:prstGeom>
              <a:solidFill>
                <a:srgbClr val="99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36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И.</a:t>
                </a:r>
                <a:r>
                  <a:rPr lang="ru-RU" sz="28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𝟒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𝟖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÷(−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𝟖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)=</m:t>
                    </m:r>
                  </m:oMath>
                </a14:m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1" name="Прямоугольник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5190216"/>
                <a:ext cx="3678413" cy="576064"/>
              </a:xfrm>
              <a:prstGeom prst="rect">
                <a:avLst/>
              </a:prstGeom>
              <a:blipFill rotWithShape="1">
                <a:blip r:embed="rId9"/>
                <a:stretch>
                  <a:fillRect l="-4778" t="-20408" b="-408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Прямоугольник 11"/>
              <p:cNvSpPr/>
              <p:nvPr/>
            </p:nvSpPr>
            <p:spPr>
              <a:xfrm>
                <a:off x="1835695" y="5766280"/>
                <a:ext cx="3678413" cy="576064"/>
              </a:xfrm>
              <a:prstGeom prst="rect">
                <a:avLst/>
              </a:prstGeom>
              <a:solidFill>
                <a:srgbClr val="FFFF6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36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В.</a:t>
                </a:r>
                <a:r>
                  <a:rPr lang="ru-RU" sz="2800" b="1" dirty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</a:rPr>
                      <m:t>𝟏𝟓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∙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𝟎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𝟐</m:t>
                    </m:r>
                    <m:r>
                      <a:rPr lang="ru-RU" sz="3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ru-RU" sz="32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" name="Прямоугольник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5" y="5766280"/>
                <a:ext cx="3678413" cy="576064"/>
              </a:xfrm>
              <a:prstGeom prst="rect">
                <a:avLst/>
              </a:prstGeom>
              <a:blipFill rotWithShape="1">
                <a:blip r:embed="rId10"/>
                <a:stretch>
                  <a:fillRect l="-4778" t="-20619" b="-422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s://ds04.infourok.ru/uploads/ex/0eb1/0001cfe8-cec4b259/img0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577"/>
          <a:stretch/>
        </p:blipFill>
        <p:spPr bwMode="auto">
          <a:xfrm>
            <a:off x="323528" y="0"/>
            <a:ext cx="7920880" cy="113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511395" y="1133128"/>
            <a:ext cx="1569913" cy="576064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6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511394" y="1709192"/>
            <a:ext cx="1569913" cy="57606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3,6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511396" y="2285255"/>
            <a:ext cx="1569912" cy="605070"/>
          </a:xfrm>
          <a:prstGeom prst="rect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0,8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514109" y="2889966"/>
            <a:ext cx="1567196" cy="5760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5,9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531351" y="3466030"/>
            <a:ext cx="1549954" cy="5760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0,4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5511394" y="4059891"/>
                <a:ext cx="1569911" cy="57606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</m:oMath>
                </a14:m>
                <a:r>
                  <a:rPr lang="ru-RU" sz="3200" b="1" dirty="0">
                    <a:solidFill>
                      <a:schemeClr val="tx1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0,7</a:t>
                </a:r>
                <a:endParaRPr lang="ru-RU" sz="3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394" y="4059891"/>
                <a:ext cx="1569911" cy="576064"/>
              </a:xfrm>
              <a:prstGeom prst="rect">
                <a:avLst/>
              </a:prstGeom>
              <a:blipFill rotWithShape="1">
                <a:blip r:embed="rId12"/>
                <a:stretch>
                  <a:fillRect t="-13402" b="-319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5531351" y="5190216"/>
                <a:ext cx="1549957" cy="576064"/>
              </a:xfrm>
              <a:prstGeom prst="rect">
                <a:avLst/>
              </a:prstGeom>
              <a:solidFill>
                <a:srgbClr val="99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ru-RU" sz="3200" b="1" i="1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rPr>
                      <m:t>−</m:t>
                    </m:r>
                  </m:oMath>
                </a14:m>
                <a:r>
                  <a:rPr lang="ru-RU" sz="3200" b="1" dirty="0">
                    <a:solidFill>
                      <a:schemeClr val="tx1"/>
                    </a:solidFill>
                    <a:latin typeface="Times New Roman" pitchFamily="18" charset="0"/>
                    <a:ea typeface="Cambria Math" pitchFamily="18" charset="0"/>
                    <a:cs typeface="Times New Roman" pitchFamily="18" charset="0"/>
                  </a:rPr>
                  <a:t>0,6</a:t>
                </a:r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351" y="5190216"/>
                <a:ext cx="1549957" cy="576064"/>
              </a:xfrm>
              <a:prstGeom prst="rect">
                <a:avLst/>
              </a:prstGeom>
              <a:blipFill rotWithShape="1">
                <a:blip r:embed="rId13"/>
                <a:stretch>
                  <a:fillRect t="-13265" b="-306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Прямоугольник 23"/>
          <p:cNvSpPr/>
          <p:nvPr/>
        </p:nvSpPr>
        <p:spPr>
          <a:xfrm>
            <a:off x="5531351" y="4614152"/>
            <a:ext cx="1549957" cy="576064"/>
          </a:xfrm>
          <a:prstGeom prst="rect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531350" y="5766280"/>
            <a:ext cx="1549955" cy="576064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0,03</a:t>
            </a:r>
          </a:p>
        </p:txBody>
      </p:sp>
    </p:spTree>
    <p:extLst>
      <p:ext uri="{BB962C8B-B14F-4D97-AF65-F5344CB8AC3E}">
        <p14:creationId xmlns:p14="http://schemas.microsoft.com/office/powerpoint/2010/main" val="353843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4.bp.blogspot.com/-HSWslOLBFvA/VriXCu6X7kI/AAAAAAAALOc/K8ritA2IznE/s1600/%25D1%2581%25D0%25B8%25D0%25BB%25D0%25B0%2B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0" y="1689512"/>
            <a:ext cx="9188423" cy="516848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60702" y="332656"/>
            <a:ext cx="4690708" cy="923330"/>
          </a:xfrm>
          <a:prstGeom prst="rect">
            <a:avLst/>
          </a:prstGeom>
          <a:noFill/>
          <a:ln w="3175">
            <a:solidFill>
              <a:srgbClr val="FF9999"/>
            </a:solidFill>
          </a:ln>
          <a:effectLst>
            <a:glow rad="19050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НАШ ДЕВИЗ:</a:t>
            </a:r>
            <a:endParaRPr lang="ru-RU" sz="54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99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i.ytimg.com/vi/Tfefn2htqh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22" y="-31710"/>
            <a:ext cx="9177822" cy="688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1707720"/>
            <a:ext cx="5400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Что называется решением системы двух линейных уравнений с двумя переменными?</a:t>
            </a:r>
          </a:p>
        </p:txBody>
      </p:sp>
    </p:spTree>
    <p:extLst>
      <p:ext uri="{BB962C8B-B14F-4D97-AF65-F5344CB8AC3E}">
        <p14:creationId xmlns:p14="http://schemas.microsoft.com/office/powerpoint/2010/main" val="268799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i.ytimg.com/vi/Tfefn2htqh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822" y="-31710"/>
            <a:ext cx="9177822" cy="688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69089" y="1828095"/>
            <a:ext cx="4572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i="1" dirty="0">
                <a:latin typeface="Times New Roman" pitchFamily="18" charset="0"/>
                <a:cs typeface="Times New Roman" pitchFamily="18" charset="0"/>
              </a:rPr>
              <a:t>А что значит решить систему двух линейных уравнений с двумя переменными?</a:t>
            </a:r>
          </a:p>
        </p:txBody>
      </p:sp>
    </p:spTree>
    <p:extLst>
      <p:ext uri="{BB962C8B-B14F-4D97-AF65-F5344CB8AC3E}">
        <p14:creationId xmlns:p14="http://schemas.microsoft.com/office/powerpoint/2010/main" val="4700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2331640"/>
            <a:ext cx="10369152" cy="1080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332655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систем линейных 			     уравнений 				  способом подстановки.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690336"/>
            <a:ext cx="66247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 урока: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умений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решать системы линейных уравнений с двумя неизвестными способом подстановки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im0-tub-by.yandex.net/i?id=3e49809055841a958e7d91fb51659aae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6995" y="-819473"/>
            <a:ext cx="10549555" cy="825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1381817" y="2420888"/>
                <a:ext cx="6408712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𝟓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/>
                        </a:rPr>
                        <m:t>,</m:t>
                      </m:r>
                    </m:oMath>
                  </m:oMathPara>
                </a14:m>
                <a:endParaRPr lang="en-US" sz="4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sz="4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𝟑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𝟐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𝟏𝟔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𝟎</m:t>
                      </m:r>
                      <m:r>
                        <a:rPr lang="en-US" sz="4800" b="1" i="1">
                          <a:solidFill>
                            <a:schemeClr val="bg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4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817" y="2420888"/>
                <a:ext cx="6408712" cy="230832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59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risovach.ru/upload/2013/01/generator/doska_8191205_orig_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79193"/>
            <a:ext cx="48965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Выразили </a:t>
            </a:r>
          </a:p>
          <a:p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Подставили </a:t>
            </a:r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Решили                      </a:t>
            </a:r>
            <a:endParaRPr lang="ru-RU" sz="4800" b="1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Нашли</a:t>
            </a:r>
          </a:p>
          <a:p>
            <a:r>
              <a:rPr lang="ru-RU" sz="4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Записали ответ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390137" y="479193"/>
            <a:ext cx="432048" cy="3885911"/>
          </a:xfrm>
          <a:prstGeom prst="rightBrace">
            <a:avLst>
              <a:gd name="adj1" fmla="val 199495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99664" y="1894965"/>
            <a:ext cx="3047116" cy="954107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</a:t>
            </a:r>
          </a:p>
          <a:p>
            <a:pPr algn="ctr"/>
            <a:r>
              <a:rPr lang="ru-RU" sz="28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ПОДСТАНОВКИ</a:t>
            </a:r>
          </a:p>
        </p:txBody>
      </p:sp>
    </p:spTree>
    <p:extLst>
      <p:ext uri="{BB962C8B-B14F-4D97-AF65-F5344CB8AC3E}">
        <p14:creationId xmlns:p14="http://schemas.microsoft.com/office/powerpoint/2010/main" val="145631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risovach.ru/upload/2013/01/generator/doska_8191205_orig_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79193"/>
            <a:ext cx="48965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Выразили </a:t>
            </a:r>
          </a:p>
          <a:p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Подставили </a:t>
            </a:r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Решили                      </a:t>
            </a:r>
            <a:endParaRPr lang="ru-RU" sz="4800" b="1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Нашли</a:t>
            </a:r>
          </a:p>
          <a:p>
            <a:r>
              <a:rPr lang="ru-RU" sz="4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Записали ответ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5390137" y="479193"/>
            <a:ext cx="432048" cy="3885911"/>
          </a:xfrm>
          <a:prstGeom prst="rightBrace">
            <a:avLst>
              <a:gd name="adj1" fmla="val 199495"/>
              <a:gd name="adj2" fmla="val 5000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99664" y="1894965"/>
            <a:ext cx="3047116" cy="954107"/>
          </a:xfrm>
          <a:prstGeom prst="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</a:t>
            </a:r>
          </a:p>
          <a:p>
            <a:pPr algn="ctr"/>
            <a:r>
              <a:rPr lang="ru-RU" sz="28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ПОДСТАНОВКИ</a:t>
            </a:r>
          </a:p>
        </p:txBody>
      </p:sp>
    </p:spTree>
    <p:extLst>
      <p:ext uri="{BB962C8B-B14F-4D97-AF65-F5344CB8AC3E}">
        <p14:creationId xmlns:p14="http://schemas.microsoft.com/office/powerpoint/2010/main" val="385496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Физкультминутки для глаз. Автор И. Веденеева (2)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8969" y="0"/>
            <a:ext cx="9143198" cy="7389440"/>
          </a:xfrm>
        </p:spPr>
      </p:pic>
    </p:spTree>
    <p:extLst>
      <p:ext uri="{BB962C8B-B14F-4D97-AF65-F5344CB8AC3E}">
        <p14:creationId xmlns:p14="http://schemas.microsoft.com/office/powerpoint/2010/main" val="222488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2331640"/>
            <a:ext cx="10369152" cy="1080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03648" y="332655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Тема урока: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Решение систем линейных 			     уравнений 				  способом подстановки.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690336"/>
            <a:ext cx="66247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 урока: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умения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решать системы линейных уравнений с двумя неизвестными способом подстановки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58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s://i.ytimg.com/vi/B20p5nzGs9I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4"/>
          <a:stretch/>
        </p:blipFill>
        <p:spPr bwMode="auto">
          <a:xfrm>
            <a:off x="0" y="-1611560"/>
            <a:ext cx="9144000" cy="8434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8250" y="332656"/>
            <a:ext cx="724749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8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21208355">
            <a:off x="671837" y="2545029"/>
            <a:ext cx="35171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990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§24 (ст. 278),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990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1153051">
            <a:off x="4757254" y="3428551"/>
            <a:ext cx="29931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990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4.116(б</a:t>
            </a:r>
            <a:r>
              <a:rPr lang="ru-RU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990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, г).</a:t>
            </a:r>
            <a:endParaRPr lang="ru-RU" sz="4800" dirty="0">
              <a:solidFill>
                <a:sysClr val="windowText" lastClr="000000"/>
              </a:solidFill>
              <a:effectLst>
                <a:glow rad="990600">
                  <a:schemeClr val="accent2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1132244">
            <a:off x="4175699" y="2141338"/>
            <a:ext cx="39741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990600">
                    <a:schemeClr val="accent2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№ 4.115(а, в), </a:t>
            </a:r>
          </a:p>
        </p:txBody>
      </p:sp>
    </p:spTree>
    <p:extLst>
      <p:ext uri="{BB962C8B-B14F-4D97-AF65-F5344CB8AC3E}">
        <p14:creationId xmlns:p14="http://schemas.microsoft.com/office/powerpoint/2010/main" val="93560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thumbs.dreamstime.com/b/three-level-pyramid-23855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t="6384" r="15533" b="8543"/>
          <a:stretch/>
        </p:blipFill>
        <p:spPr bwMode="auto">
          <a:xfrm>
            <a:off x="1321479" y="1916832"/>
            <a:ext cx="6141002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60417" y="-235421"/>
            <a:ext cx="6206059" cy="1015663"/>
          </a:xfrm>
          <a:prstGeom prst="rect">
            <a:avLst/>
          </a:prstGeom>
          <a:noFill/>
          <a:effectLst>
            <a:glow rad="101600">
              <a:srgbClr val="FFFF00">
                <a:alpha val="60000"/>
              </a:srgb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Пирамида успеха</a:t>
            </a:r>
            <a:endParaRPr lang="ru-RU" sz="6000" b="1" cap="none" spc="0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97" name="Picture 13" descr="http://www.price62.ru/afisha/afisha_pic/18314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780" y="764704"/>
            <a:ext cx="1632299" cy="1368151"/>
          </a:xfrm>
          <a:prstGeom prst="rect">
            <a:avLst/>
          </a:prstGeom>
          <a:noFill/>
          <a:effectLst>
            <a:glow rad="1905000">
              <a:srgbClr val="66FF33">
                <a:alpha val="60000"/>
              </a:srgbClr>
            </a:glo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 descr="https://ugc.ahcdn.se/production/resized_img/cc1d1c1d-ab0b-40fa-8f5a-8d3d4ef4d44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0"/>
          <a:stretch/>
        </p:blipFill>
        <p:spPr bwMode="auto">
          <a:xfrm>
            <a:off x="4030637" y="5279454"/>
            <a:ext cx="1471167" cy="13408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9" name="Picture 15" descr="https://avatars.mds.yandex.net/get-pdb/805781/d36719a7-ecaa-4198-993b-c2eb3ea16c1f/s1200?webp=fals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83321"/>
            <a:ext cx="1721892" cy="17218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19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2" name="Picture 4" descr="https://www.metod-kopilka.ru/images/doc/31/25280/2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116"/>
            <a:ext cx="9470031" cy="710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25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7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366</TotalTime>
  <Words>239</Words>
  <Application>Microsoft Office PowerPoint</Application>
  <PresentationFormat>Экран (4:3)</PresentationFormat>
  <Paragraphs>58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Волна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</dc:creator>
  <cp:lastModifiedBy>PC-9</cp:lastModifiedBy>
  <cp:revision>43</cp:revision>
  <dcterms:created xsi:type="dcterms:W3CDTF">2018-04-23T16:42:52Z</dcterms:created>
  <dcterms:modified xsi:type="dcterms:W3CDTF">2021-01-06T09:39:48Z</dcterms:modified>
</cp:coreProperties>
</file>