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1" r:id="rId4"/>
    <p:sldId id="258" r:id="rId5"/>
    <p:sldId id="260" r:id="rId6"/>
    <p:sldId id="259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2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9" d="100"/>
          <a:sy n="89" d="100"/>
        </p:scale>
        <p:origin x="120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4/26/2015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4212" y="685800"/>
            <a:ext cx="8001000" cy="1282850"/>
          </a:xfrm>
        </p:spPr>
        <p:txBody>
          <a:bodyPr/>
          <a:lstStyle/>
          <a:p>
            <a:r>
              <a:rPr lang="ru-RU" dirty="0" smtClean="0"/>
              <a:t>«Счет в пределах 10»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dirty="0" smtClean="0"/>
              <a:t>Учитель – дефектолог: Воронкова Е.В.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470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0612" y="77887"/>
            <a:ext cx="10036885" cy="669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894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292" y="817582"/>
            <a:ext cx="6178287" cy="366835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1419225"/>
            <a:ext cx="5791200" cy="401955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829" y="2882601"/>
            <a:ext cx="5619750" cy="36861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8311" y="1828802"/>
            <a:ext cx="6600012" cy="4422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0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976" y="301214"/>
            <a:ext cx="10439039" cy="619640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5769" y="1807285"/>
            <a:ext cx="6303982" cy="45199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2596" y="659028"/>
            <a:ext cx="6420199" cy="4267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929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600" b="3600"/>
          <a:stretch>
            <a:fillRect/>
          </a:stretch>
        </p:blipFill>
        <p:spPr>
          <a:xfrm>
            <a:off x="386857" y="914400"/>
            <a:ext cx="3883129" cy="5411096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830389" y="3076688"/>
            <a:ext cx="6021388" cy="1932192"/>
          </a:xfrm>
        </p:spPr>
        <p:txBody>
          <a:bodyPr>
            <a:noAutofit/>
          </a:bodyPr>
          <a:lstStyle/>
          <a:p>
            <a:pPr algn="ctr"/>
            <a:r>
              <a:rPr lang="ru-RU" sz="4000" cap="all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Памятник </a:t>
            </a:r>
            <a:r>
              <a:rPr lang="ru-RU" sz="4000" cap="all" dirty="0" smtClean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«Воинам </a:t>
            </a:r>
            <a:r>
              <a:rPr lang="ru-RU" sz="4000" cap="all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4000" cap="all" dirty="0" err="1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Кузбассовцам</a:t>
            </a:r>
            <a:r>
              <a:rPr lang="ru-RU" sz="4000" cap="all" dirty="0">
                <a:ln w="3175" cmpd="sng">
                  <a:noFill/>
                </a:ln>
                <a:solidFill>
                  <a:schemeClr val="bg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павшим за Родину  в годы  ВОВ» </a:t>
            </a:r>
            <a:endParaRPr lang="ru-RU" sz="40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722812" y="2325343"/>
            <a:ext cx="6019800" cy="26545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endParaRPr lang="ru-RU" sz="1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726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358" y="494852"/>
            <a:ext cx="6761180" cy="450745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5943" y="2349141"/>
            <a:ext cx="5762850" cy="43259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2846" y="1904999"/>
            <a:ext cx="6679154" cy="4452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04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47" y="132562"/>
            <a:ext cx="10262795" cy="65155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22225" t="7392" r="23483"/>
          <a:stretch/>
        </p:blipFill>
        <p:spPr>
          <a:xfrm>
            <a:off x="1097280" y="914401"/>
            <a:ext cx="2011680" cy="3431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33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948" y="250763"/>
            <a:ext cx="9283850" cy="6127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154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380" y="247426"/>
            <a:ext cx="6605195" cy="6406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16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01" y="445166"/>
            <a:ext cx="7519596" cy="58134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809" y="445166"/>
            <a:ext cx="5336132" cy="38404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0640" y="3290120"/>
            <a:ext cx="4631433" cy="347595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7828" y="322730"/>
            <a:ext cx="3967078" cy="3184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74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428" y="525695"/>
            <a:ext cx="5384849" cy="362675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5037" y="2612501"/>
            <a:ext cx="5938019" cy="3956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346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556" b="3556"/>
          <a:stretch>
            <a:fillRect/>
          </a:stretch>
        </p:blipFill>
        <p:spPr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1242" y="1763897"/>
            <a:ext cx="6181370" cy="4105536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93054" y="111340"/>
            <a:ext cx="7911665" cy="1336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418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3948" y="538834"/>
            <a:ext cx="9036424" cy="601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010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1" y="331941"/>
            <a:ext cx="9918550" cy="6192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03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3802" y="182879"/>
            <a:ext cx="7272170" cy="644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9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Slice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175</TotalTime>
  <Words>26</Words>
  <Application>Microsoft Office PowerPoint</Application>
  <PresentationFormat>Широкоэкранный</PresentationFormat>
  <Paragraphs>4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Calibri</vt:lpstr>
      <vt:lpstr>Century Gothic</vt:lpstr>
      <vt:lpstr>Times New Roman</vt:lpstr>
      <vt:lpstr>Wingdings 3</vt:lpstr>
      <vt:lpstr>Сектор</vt:lpstr>
      <vt:lpstr>«Счет в пределах 10»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«Счет в пределах 10»</dc:title>
  <dc:creator>vvs</dc:creator>
  <cp:lastModifiedBy>vvs</cp:lastModifiedBy>
  <cp:revision>9</cp:revision>
  <dcterms:created xsi:type="dcterms:W3CDTF">2015-04-26T04:36:56Z</dcterms:created>
  <dcterms:modified xsi:type="dcterms:W3CDTF">2015-04-26T07:32:36Z</dcterms:modified>
</cp:coreProperties>
</file>