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5" r:id="rId1"/>
  </p:sldMasterIdLst>
  <p:sldIdLst>
    <p:sldId id="267" r:id="rId2"/>
    <p:sldId id="256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88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0841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8554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86779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87300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99137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4669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2732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830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21323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2523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63635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3BB8C-063F-4570-9C76-E24754535C15}" type="datetimeFigureOut">
              <a:rPr lang="ru-RU" smtClean="0"/>
              <a:pPr/>
              <a:t>28.01.2021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D2F8-3439-4D77-B215-4F314D0DBB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63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9006" y="130629"/>
            <a:ext cx="11617234" cy="331796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Звук и буква Ю.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   </a:t>
            </a:r>
            <a:r>
              <a:rPr lang="ru-RU" sz="2400" dirty="0" err="1" smtClean="0">
                <a:solidFill>
                  <a:srgbClr val="0070C0"/>
                </a:solidFill>
              </a:rPr>
              <a:t>Гусельник</a:t>
            </a:r>
            <a:r>
              <a:rPr lang="ru-RU" sz="2400" dirty="0" err="1" smtClean="0">
                <a:solidFill>
                  <a:srgbClr val="0070C0"/>
                </a:solidFill>
              </a:rPr>
              <a:t>ова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Антонин</a:t>
            </a:r>
            <a:r>
              <a:rPr lang="ru-RU" sz="2400" dirty="0" smtClean="0">
                <a:solidFill>
                  <a:srgbClr val="0070C0"/>
                </a:solidFill>
              </a:rPr>
              <a:t>а </a:t>
            </a:r>
            <a:r>
              <a:rPr lang="ru-RU" sz="2400" dirty="0" smtClean="0">
                <a:solidFill>
                  <a:srgbClr val="0070C0"/>
                </a:solidFill>
              </a:rPr>
              <a:t>Николае</a:t>
            </a:r>
            <a:r>
              <a:rPr lang="ru-RU" sz="2400" dirty="0" smtClean="0">
                <a:solidFill>
                  <a:srgbClr val="0070C0"/>
                </a:solidFill>
              </a:rPr>
              <a:t>вна</a:t>
            </a:r>
            <a:r>
              <a:rPr lang="ru-RU" sz="2400" dirty="0" smtClean="0">
                <a:solidFill>
                  <a:srgbClr val="0070C0"/>
                </a:solidFill>
              </a:rPr>
              <a:t>,                                                             учитель начальных классов 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МБОУ </a:t>
            </a:r>
            <a:r>
              <a:rPr lang="ru-RU" sz="2400" dirty="0" smtClean="0">
                <a:solidFill>
                  <a:srgbClr val="0070C0"/>
                </a:solidFill>
              </a:rPr>
              <a:t>«</a:t>
            </a:r>
            <a:r>
              <a:rPr lang="ru-RU" sz="2400" dirty="0" err="1" smtClean="0">
                <a:solidFill>
                  <a:srgbClr val="0070C0"/>
                </a:solidFill>
              </a:rPr>
              <a:t>Гуринская</a:t>
            </a:r>
            <a:r>
              <a:rPr lang="ru-RU" sz="2400" smtClean="0">
                <a:solidFill>
                  <a:srgbClr val="0070C0"/>
                </a:solidFill>
              </a:rPr>
              <a:t> СОШ</a:t>
            </a:r>
            <a:r>
              <a:rPr lang="ru-RU" sz="2400" dirty="0" smtClean="0">
                <a:solidFill>
                  <a:srgbClr val="0070C0"/>
                </a:solidFill>
              </a:rPr>
              <a:t>»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429" y="3602038"/>
            <a:ext cx="11059885" cy="27726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938" y="2867487"/>
            <a:ext cx="5312695" cy="376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1722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89" y="-1"/>
            <a:ext cx="11834948" cy="75307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75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57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7942"/>
            <a:ext cx="12192000" cy="74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64826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4343" y="2399392"/>
            <a:ext cx="5599611" cy="43291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586" t="7946" r="18138" b="7471"/>
          <a:stretch/>
        </p:blipFill>
        <p:spPr>
          <a:xfrm>
            <a:off x="0" y="0"/>
            <a:ext cx="6444343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76" t="-38756" r="48191" b="38756"/>
          <a:stretch/>
        </p:blipFill>
        <p:spPr>
          <a:xfrm>
            <a:off x="6444343" y="-875924"/>
            <a:ext cx="5747657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629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1954" y="365124"/>
            <a:ext cx="4641669" cy="5304155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</a:rPr>
              <a:t>Ю</a:t>
            </a:r>
            <a:r>
              <a:rPr lang="ru-RU" sz="8800" b="1" dirty="0" smtClean="0">
                <a:solidFill>
                  <a:srgbClr val="0070C0"/>
                </a:solidFill>
              </a:rPr>
              <a:t>ля</a:t>
            </a:r>
            <a:r>
              <a:rPr lang="ru-RU" sz="7200" b="1" dirty="0" smtClean="0">
                <a:solidFill>
                  <a:srgbClr val="0070C0"/>
                </a:solidFill>
              </a:rPr>
              <a:t/>
            </a:r>
            <a:br>
              <a:rPr lang="ru-RU" sz="7200" b="1" dirty="0" smtClean="0">
                <a:solidFill>
                  <a:srgbClr val="0070C0"/>
                </a:solidFill>
              </a:rPr>
            </a:br>
            <a:r>
              <a:rPr lang="ru-RU" dirty="0" smtClean="0"/>
              <a:t>  й   у  </a:t>
            </a:r>
            <a:br>
              <a:rPr lang="ru-RU" dirty="0" smtClean="0"/>
            </a:br>
            <a:r>
              <a:rPr lang="ru-RU" sz="7200" dirty="0" smtClean="0">
                <a:solidFill>
                  <a:srgbClr val="0070C0"/>
                </a:solidFill>
              </a:rPr>
              <a:t>п</a:t>
            </a:r>
            <a:r>
              <a:rPr lang="ru-RU" sz="7200" dirty="0" smtClean="0">
                <a:solidFill>
                  <a:srgbClr val="FF0000"/>
                </a:solidFill>
              </a:rPr>
              <a:t>о</a:t>
            </a:r>
            <a:r>
              <a:rPr lang="ru-RU" sz="7200" dirty="0" smtClean="0">
                <a:solidFill>
                  <a:srgbClr val="0070C0"/>
                </a:solidFill>
              </a:rPr>
              <a:t>ю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й  у</a:t>
            </a:r>
            <a:br>
              <a:rPr lang="ru-RU" dirty="0" smtClean="0"/>
            </a:br>
            <a:r>
              <a:rPr lang="ru-RU" sz="7200" dirty="0" smtClean="0"/>
              <a:t>к</a:t>
            </a:r>
            <a:r>
              <a:rPr lang="ru-RU" sz="7200" dirty="0" smtClean="0">
                <a:solidFill>
                  <a:schemeClr val="accent6"/>
                </a:solidFill>
              </a:rPr>
              <a:t>л</a:t>
            </a:r>
            <a:r>
              <a:rPr lang="ru-RU" sz="7200" dirty="0" smtClean="0"/>
              <a:t>юч</a:t>
            </a:r>
            <a:endParaRPr lang="ru-RU" sz="7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15535"/>
            <a:ext cx="7471953" cy="6873534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8103327" y="1637211"/>
            <a:ext cx="396239" cy="391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7881257" y="1802674"/>
            <a:ext cx="322219" cy="226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8760823" y="3421232"/>
            <a:ext cx="287383" cy="210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499566" y="3421232"/>
            <a:ext cx="261257" cy="210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61961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122" y="87085"/>
            <a:ext cx="4572638" cy="34294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0630" y="243841"/>
            <a:ext cx="4180114" cy="6278879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</a:t>
            </a:r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ою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878" r="9404" b="10574"/>
          <a:stretch/>
        </p:blipFill>
        <p:spPr>
          <a:xfrm>
            <a:off x="113212" y="0"/>
            <a:ext cx="6775268" cy="66794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122" y="5441510"/>
            <a:ext cx="1841152" cy="9388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0896" y="5430623"/>
            <a:ext cx="1835055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58852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2812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Читаем слоги с буквой </a:t>
            </a:r>
            <a:r>
              <a:rPr lang="ru-RU" b="1" dirty="0" smtClean="0">
                <a:solidFill>
                  <a:srgbClr val="FF0000"/>
                </a:solidFill>
              </a:rPr>
              <a:t>Ю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6023"/>
            <a:ext cx="10515600" cy="53409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7200" dirty="0" smtClean="0">
                <a:solidFill>
                  <a:srgbClr val="00B050"/>
                </a:solidFill>
              </a:rPr>
              <a:t>    н</a:t>
            </a:r>
            <a:r>
              <a:rPr lang="ru-RU" sz="7200" dirty="0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                      </a:t>
            </a:r>
            <a:r>
              <a:rPr lang="ru-RU" sz="7200" dirty="0" smtClean="0">
                <a:solidFill>
                  <a:srgbClr val="FF0000"/>
                </a:solidFill>
              </a:rPr>
              <a:t>ю</a:t>
            </a:r>
            <a:r>
              <a:rPr lang="ru-RU" sz="7200" dirty="0" smtClean="0">
                <a:solidFill>
                  <a:srgbClr val="0070C0"/>
                </a:solidFill>
              </a:rPr>
              <a:t>г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B050"/>
                </a:solidFill>
              </a:rPr>
              <a:t>    </a:t>
            </a:r>
            <a:r>
              <a:rPr lang="ru-RU" sz="7200" dirty="0" err="1" smtClean="0">
                <a:solidFill>
                  <a:srgbClr val="00B050"/>
                </a:solidFill>
              </a:rPr>
              <a:t>л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                      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err="1" smtClean="0">
                <a:solidFill>
                  <a:srgbClr val="0070C0"/>
                </a:solidFill>
              </a:rPr>
              <a:t>в</a:t>
            </a:r>
            <a:endParaRPr lang="ru-RU" sz="7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7200" dirty="0" smtClean="0">
                <a:solidFill>
                  <a:srgbClr val="00B050"/>
                </a:solidFill>
              </a:rPr>
              <a:t>    </a:t>
            </a:r>
            <a:r>
              <a:rPr lang="ru-RU" sz="7200" dirty="0" err="1" smtClean="0">
                <a:solidFill>
                  <a:srgbClr val="00B050"/>
                </a:solidFill>
              </a:rPr>
              <a:t>р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                      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err="1" smtClean="0">
                <a:solidFill>
                  <a:srgbClr val="0070C0"/>
                </a:solidFill>
              </a:rPr>
              <a:t>к</a:t>
            </a:r>
            <a:endParaRPr lang="ru-RU" sz="7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7200" dirty="0" smtClean="0">
                <a:solidFill>
                  <a:srgbClr val="00B050"/>
                </a:solidFill>
              </a:rPr>
              <a:t>    </a:t>
            </a:r>
            <a:r>
              <a:rPr lang="ru-RU" sz="7200" dirty="0" err="1" smtClean="0">
                <a:solidFill>
                  <a:srgbClr val="00B050"/>
                </a:solidFill>
              </a:rPr>
              <a:t>с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                      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err="1" smtClean="0">
                <a:solidFill>
                  <a:srgbClr val="0070C0"/>
                </a:solidFill>
              </a:rPr>
              <a:t>ж</a:t>
            </a:r>
            <a:endParaRPr lang="ru-RU" sz="7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7200" dirty="0" smtClean="0">
                <a:solidFill>
                  <a:srgbClr val="00B050"/>
                </a:solidFill>
              </a:rPr>
              <a:t>    </a:t>
            </a:r>
            <a:r>
              <a:rPr lang="ru-RU" sz="7200" dirty="0" err="1" smtClean="0">
                <a:solidFill>
                  <a:srgbClr val="00B050"/>
                </a:solidFill>
              </a:rPr>
              <a:t>д</a:t>
            </a:r>
            <a:r>
              <a:rPr lang="ru-RU" sz="7200" dirty="0" err="1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                      </a:t>
            </a:r>
            <a:r>
              <a:rPr lang="ru-RU" sz="7200" dirty="0" smtClean="0">
                <a:solidFill>
                  <a:srgbClr val="FF0000"/>
                </a:solidFill>
              </a:rPr>
              <a:t>ю</a:t>
            </a:r>
            <a:r>
              <a:rPr lang="ru-RU" sz="7200" dirty="0" smtClean="0">
                <a:solidFill>
                  <a:srgbClr val="0070C0"/>
                </a:solidFill>
              </a:rPr>
              <a:t>т</a:t>
            </a:r>
            <a:endParaRPr lang="ru-RU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9191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0475" t="3365" r="11060" b="27312"/>
          <a:stretch/>
        </p:blipFill>
        <p:spPr>
          <a:xfrm>
            <a:off x="0" y="-1"/>
            <a:ext cx="6098166" cy="42323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6" y="4345576"/>
            <a:ext cx="11704320" cy="251242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</a:t>
            </a:r>
            <a:r>
              <a:rPr lang="ru-RU" sz="7200" dirty="0" smtClean="0"/>
              <a:t>Д</a:t>
            </a:r>
            <a:r>
              <a:rPr lang="ru-RU" sz="7200" dirty="0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НЫ     </a:t>
            </a:r>
            <a:r>
              <a:rPr lang="ru-RU" dirty="0" smtClean="0"/>
              <a:t>                          </a:t>
            </a:r>
            <a:r>
              <a:rPr lang="ru-RU" sz="7200" dirty="0" smtClean="0">
                <a:solidFill>
                  <a:srgbClr val="FF0000"/>
                </a:solidFill>
              </a:rPr>
              <a:t>Ю</a:t>
            </a:r>
            <a:r>
              <a:rPr lang="ru-RU" sz="7200" dirty="0" smtClean="0"/>
              <a:t>РТА</a:t>
            </a:r>
            <a:br>
              <a:rPr lang="ru-RU" sz="7200" dirty="0" smtClean="0"/>
            </a:br>
            <a:r>
              <a:rPr lang="ru-RU" sz="7200" dirty="0" smtClean="0"/>
              <a:t>                    </a:t>
            </a:r>
            <a:r>
              <a:rPr lang="ru-RU" sz="2000" dirty="0" smtClean="0"/>
              <a:t>                                                              </a:t>
            </a:r>
            <a:r>
              <a:rPr lang="ru-RU" sz="3600" dirty="0" smtClean="0"/>
              <a:t>Й  У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1463" y="0"/>
            <a:ext cx="5834743" cy="423236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>
            <a:off x="8421189" y="5495109"/>
            <a:ext cx="156754" cy="296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8116389" y="5495109"/>
            <a:ext cx="217714" cy="269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83741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4" y="4619680"/>
            <a:ext cx="11223171" cy="22383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</a:t>
            </a:r>
            <a:r>
              <a:rPr lang="ru-RU" sz="7200" b="1" dirty="0" smtClean="0"/>
              <a:t>ШЛ</a:t>
            </a:r>
            <a:r>
              <a:rPr lang="ru-RU" sz="7200" b="1" dirty="0" smtClean="0">
                <a:solidFill>
                  <a:srgbClr val="FF0000"/>
                </a:solidFill>
              </a:rPr>
              <a:t>Ю</a:t>
            </a:r>
            <a:r>
              <a:rPr lang="ru-RU" sz="7200" b="1" dirty="0" smtClean="0"/>
              <a:t>ПКА               ВЬ</a:t>
            </a:r>
            <a:r>
              <a:rPr lang="ru-RU" sz="7200" b="1" dirty="0" smtClean="0">
                <a:solidFill>
                  <a:srgbClr val="FF0000"/>
                </a:solidFill>
              </a:rPr>
              <a:t>Ю</a:t>
            </a:r>
            <a:r>
              <a:rPr lang="ru-RU" sz="7200" b="1" dirty="0" smtClean="0"/>
              <a:t>ГА</a:t>
            </a:r>
            <a:br>
              <a:rPr lang="ru-RU" sz="7200" b="1" dirty="0" smtClean="0"/>
            </a:br>
            <a:r>
              <a:rPr lang="ru-RU" sz="2800" b="1" dirty="0" smtClean="0"/>
              <a:t>                                                                                                         Й  У</a:t>
            </a:r>
            <a:endParaRPr lang="ru-RU" sz="7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685217" cy="41195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217" y="-63746"/>
            <a:ext cx="6506783" cy="4683426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9048205" y="5852159"/>
            <a:ext cx="148046" cy="226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8778240" y="5821678"/>
            <a:ext cx="160368" cy="256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103941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               КАКОЕ СЛОВО ЛИШНЕЕ?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/>
              <a:t>                  </a:t>
            </a:r>
            <a:r>
              <a:rPr lang="ru-RU" sz="6000" dirty="0" smtClean="0">
                <a:solidFill>
                  <a:srgbClr val="FF0000"/>
                </a:solidFill>
              </a:rPr>
              <a:t>Ю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НГА</a:t>
            </a:r>
          </a:p>
          <a:p>
            <a:pPr marL="0" indent="0">
              <a:buNone/>
            </a:pP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                  ВЬ</a:t>
            </a:r>
            <a:r>
              <a:rPr lang="ru-RU" sz="6000" dirty="0" smtClean="0">
                <a:solidFill>
                  <a:srgbClr val="FF0000"/>
                </a:solidFill>
              </a:rPr>
              <a:t>Ю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НОК</a:t>
            </a:r>
          </a:p>
          <a:p>
            <a:pPr marL="0" indent="0">
              <a:buNone/>
            </a:pP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                  СО</a:t>
            </a:r>
            <a:r>
              <a:rPr lang="ru-RU" sz="6000" dirty="0" smtClean="0">
                <a:solidFill>
                  <a:srgbClr val="FF0000"/>
                </a:solidFill>
              </a:rPr>
              <a:t>Ю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З</a:t>
            </a:r>
          </a:p>
          <a:p>
            <a:pPr marL="0" indent="0">
              <a:buNone/>
            </a:pP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                  ШЛ</a:t>
            </a:r>
            <a:r>
              <a:rPr lang="ru-RU" sz="6000" dirty="0" smtClean="0">
                <a:solidFill>
                  <a:srgbClr val="FF0000"/>
                </a:solidFill>
              </a:rPr>
              <a:t>Ю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ЗЫ</a:t>
            </a:r>
          </a:p>
          <a:p>
            <a:pPr marL="0" indent="0">
              <a:buNone/>
            </a:pP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8316323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574767"/>
            <a:ext cx="7863840" cy="45632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ЛАЮ                                    БРЮКИ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ПОЮ                                    ЛЮСТРА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УТЮГ                                   БРЮШКО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КЛЮЧ                                  ЛЮЛЬКА   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ЛЮДИ                                 ПЛЮШКА   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ВАРЮ                                  ТЮЛЬПАН    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ЮНГА                                  ВЕРБЛЮД     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ИНДЮК                               ИГРАЮ  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САЛЮТ                                 РИСУЮ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8161" y="3198783"/>
            <a:ext cx="1633623" cy="1577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649" y="4134938"/>
            <a:ext cx="2974351" cy="27230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17110" y="2039445"/>
            <a:ext cx="1482503" cy="19479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-219" t="-5516" r="219" b="28298"/>
          <a:stretch/>
        </p:blipFill>
        <p:spPr>
          <a:xfrm>
            <a:off x="12297" y="4852290"/>
            <a:ext cx="4139314" cy="20057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3569" y="1065111"/>
            <a:ext cx="1899585" cy="12663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003" y="1077747"/>
            <a:ext cx="1622877" cy="1217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7618" y="31165"/>
            <a:ext cx="1965008" cy="217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5912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5870"/>
          <a:stretch/>
        </p:blipFill>
        <p:spPr>
          <a:xfrm>
            <a:off x="148046" y="2461351"/>
            <a:ext cx="11704320" cy="43966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3755" b="21360"/>
          <a:stretch/>
        </p:blipFill>
        <p:spPr>
          <a:xfrm>
            <a:off x="2714081" y="757646"/>
            <a:ext cx="6572250" cy="297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1407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48</Words>
  <Application>Microsoft Office PowerPoint</Application>
  <PresentationFormat>Произвольный</PresentationFormat>
  <Paragraphs>17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Звук и буква Ю.    Гусельникова Антонина Николаевна,                                                             учитель начальных классов  МБОУ «Гуринская СОШ» </vt:lpstr>
      <vt:lpstr>Слайд 2</vt:lpstr>
      <vt:lpstr>Слайд 3</vt:lpstr>
      <vt:lpstr>Слайд 4</vt:lpstr>
      <vt:lpstr>Юля   й   у   пою        й  у ключ</vt:lpstr>
      <vt:lpstr>                    пою</vt:lpstr>
      <vt:lpstr>             Читаем слоги с буквой Ю</vt:lpstr>
      <vt:lpstr>      ДЮНЫ                               ЮРТА                                                                                   Й  У</vt:lpstr>
      <vt:lpstr>     ШЛЮПКА               ВЬЮГА                                                                                                          Й  У</vt:lpstr>
      <vt:lpstr>               КАКОЕ СЛОВО ЛИШНЕЕ?</vt:lpstr>
      <vt:lpstr>ЛАЮ                                    БРЮКИ ПОЮ                                    ЛЮСТРА УТЮГ                                   БРЮШКО КЛЮЧ                                  ЛЮЛЬКА     ЛЮДИ                                 ПЛЮШКА     ВАРЮ                                  ТЮЛЬПАН      ЮНГА                                  ВЕРБЛЮД       ИНДЮК                               ИГРАЮ    САЛЮТ                                 РИСУЮ         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27</cp:revision>
  <dcterms:created xsi:type="dcterms:W3CDTF">2018-01-20T18:12:23Z</dcterms:created>
  <dcterms:modified xsi:type="dcterms:W3CDTF">2021-01-28T09:58:31Z</dcterms:modified>
</cp:coreProperties>
</file>