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7" r:id="rId2"/>
    <p:sldId id="265" r:id="rId3"/>
    <p:sldId id="266" r:id="rId4"/>
    <p:sldId id="268" r:id="rId5"/>
    <p:sldId id="269" r:id="rId6"/>
    <p:sldId id="270" r:id="rId7"/>
    <p:sldId id="271" r:id="rId8"/>
    <p:sldId id="272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omic Sans MS" panose="030F0702030302020204" pitchFamily="66" charset="0"/>
      <p:regular r:id="rId14"/>
      <p:bold r:id="rId15"/>
      <p:italic r:id="rId16"/>
      <p:boldItalic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86" d="100"/>
          <a:sy n="86" d="100"/>
        </p:scale>
        <p:origin x="153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5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5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5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5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accent5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1357298"/>
            <a:ext cx="7215238" cy="2331690"/>
          </a:xfrm>
        </p:spPr>
        <p:txBody>
          <a:bodyPr anchor="ctr"/>
          <a:lstStyle/>
          <a:p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П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л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а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с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т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и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л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и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н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о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г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р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а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ф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и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я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/>
            </a:r>
            <a:b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</a:br>
            <a:r>
              <a:rPr lang="ru-RU" sz="54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/>
            </a:r>
            <a:br>
              <a:rPr lang="ru-RU" sz="54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</a:b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«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О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с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ь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м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и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н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о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г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»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cs typeface="Arial" charset="0"/>
              </a:rPr>
              <a:t> 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12835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188640"/>
            <a:ext cx="4142264" cy="2376265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/>
              <a:t>Нам понадобится:</a:t>
            </a:r>
          </a:p>
          <a:p>
            <a:pPr marL="0" indent="0" algn="ctr">
              <a:buNone/>
            </a:pPr>
            <a:endParaRPr lang="ru-RU" sz="2000" dirty="0" smtClean="0"/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2000" dirty="0" smtClean="0"/>
              <a:t>Картон (цветная бумага)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2000" dirty="0" smtClean="0"/>
              <a:t>Пластилин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2000" dirty="0" smtClean="0"/>
              <a:t>Ножницы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2000" dirty="0" smtClean="0"/>
              <a:t>Клей</a:t>
            </a:r>
          </a:p>
          <a:p>
            <a:pPr marL="0" indent="0">
              <a:buNone/>
            </a:pP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196752"/>
            <a:ext cx="5196120" cy="53929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7983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2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67544" y="620688"/>
            <a:ext cx="799288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sz="2000" i="1" dirty="0" smtClean="0">
                <a:solidFill>
                  <a:srgbClr val="4BACC6">
                    <a:lumMod val="50000"/>
                  </a:srgbClr>
                </a:solidFill>
              </a:rPr>
              <a:t>Из цветной бумаги вырезает три круга </a:t>
            </a:r>
          </a:p>
          <a:p>
            <a:pPr lvl="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sz="2000" i="1" dirty="0" smtClean="0">
                <a:solidFill>
                  <a:srgbClr val="4BACC6">
                    <a:lumMod val="50000"/>
                  </a:srgbClr>
                </a:solidFill>
              </a:rPr>
              <a:t>(одну сторону немного обрезаем) </a:t>
            </a:r>
          </a:p>
          <a:p>
            <a:pPr lvl="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sz="2000" i="1" dirty="0" smtClean="0">
                <a:solidFill>
                  <a:srgbClr val="4BACC6">
                    <a:lumMod val="50000"/>
                  </a:srgbClr>
                </a:solidFill>
              </a:rPr>
              <a:t>и приклеиваем на картон</a:t>
            </a:r>
            <a:endParaRPr lang="ru-RU" sz="2000" i="1" dirty="0">
              <a:solidFill>
                <a:srgbClr val="4BACC6">
                  <a:lumMod val="50000"/>
                </a:srgbClr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27578" y="1112783"/>
            <a:ext cx="4400604" cy="62967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220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95736" y="764704"/>
            <a:ext cx="55771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i="1" dirty="0">
                <a:solidFill>
                  <a:srgbClr val="4BACC6">
                    <a:lumMod val="50000"/>
                  </a:srgbClr>
                </a:solidFill>
              </a:rPr>
              <a:t>Из </a:t>
            </a:r>
            <a:r>
              <a:rPr lang="ru-RU" sz="2000" i="1" dirty="0" smtClean="0">
                <a:solidFill>
                  <a:srgbClr val="4BACC6">
                    <a:lumMod val="50000"/>
                  </a:srgbClr>
                </a:solidFill>
              </a:rPr>
              <a:t>пластилина катаем маленькие комочки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484784"/>
            <a:ext cx="5544616" cy="4958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9346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5856" y="1052736"/>
            <a:ext cx="31502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i="1" dirty="0" smtClean="0">
                <a:solidFill>
                  <a:srgbClr val="4BACC6">
                    <a:lumMod val="50000"/>
                  </a:srgbClr>
                </a:solidFill>
              </a:rPr>
              <a:t>Приклеиваем на картон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23528" y="1772816"/>
            <a:ext cx="7488832" cy="4455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7053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71800" y="764704"/>
            <a:ext cx="41088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i="1" dirty="0" smtClean="0">
                <a:solidFill>
                  <a:srgbClr val="4BACC6">
                    <a:lumMod val="50000"/>
                  </a:srgbClr>
                </a:solidFill>
              </a:rPr>
              <a:t>Комочки размазываем пальцем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556792"/>
            <a:ext cx="6751307" cy="4741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5823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548680"/>
            <a:ext cx="8375509" cy="5716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5646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2132856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4BACC6">
                    <a:lumMod val="50000"/>
                  </a:srgb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С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п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4BACC6">
                    <a:lumMod val="50000"/>
                  </a:srgb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а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с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4BACC6">
                    <a:lumMod val="50000"/>
                  </a:srgb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и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б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4BACC6">
                    <a:lumMod val="50000"/>
                  </a:srgb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о 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з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4BACC6">
                    <a:lumMod val="50000"/>
                  </a:srgb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а 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в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4BACC6">
                    <a:lumMod val="50000"/>
                  </a:srgb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н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и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4BACC6">
                    <a:lumMod val="50000"/>
                  </a:srgb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м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а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4BACC6">
                    <a:lumMod val="50000"/>
                  </a:srgb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н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и</a:t>
            </a:r>
            <a:r>
              <a:rPr lang="ru-RU" sz="4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4BACC6">
                    <a:lumMod val="50000"/>
                  </a:srgb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0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1_Тема Office">
  <a:themeElements>
    <a:clrScheme name="Другая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1F497D"/>
      </a:folHlink>
    </a:clrScheme>
    <a:fontScheme name="для шаблонов синий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42</Words>
  <Application>Microsoft Office PowerPoint</Application>
  <PresentationFormat>Экран (4:3)</PresentationFormat>
  <Paragraphs>14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Calibri</vt:lpstr>
      <vt:lpstr>Comic Sans MS</vt:lpstr>
      <vt:lpstr>Arial</vt:lpstr>
      <vt:lpstr>Wingdings</vt:lpstr>
      <vt:lpstr>1_Тема Office</vt:lpstr>
      <vt:lpstr>Пластилинография  «Осьминог»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Рамки</dc:title>
  <dc:creator>Фокина Лидия Петровна</dc:creator>
  <cp:keywords>Шаблон презентации</cp:keywords>
  <cp:lastModifiedBy>Василий</cp:lastModifiedBy>
  <cp:revision>60</cp:revision>
  <dcterms:created xsi:type="dcterms:W3CDTF">2014-07-06T18:18:01Z</dcterms:created>
  <dcterms:modified xsi:type="dcterms:W3CDTF">2021-01-29T03:36:03Z</dcterms:modified>
</cp:coreProperties>
</file>