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080625" cy="7559675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7C08C59-FB4B-4180-9780-34D928F6F16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7BF96C-8D8C-4B4D-AED6-8F242E6DAD0F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>
            <a:noAutofit/>
          </a:bodyPr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658ECC-066D-465F-9874-7ACDF49A141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B293AE-2404-4928-BC53-9D85B0756BBD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compatLnSpc="0">
            <a:noAutofit/>
          </a:bodyPr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1EDCF70-17F0-424F-8371-FFA4DEA1F0F5}" type="slidenum">
              <a:t>‹Nr.›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23351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B566C2B-6B11-4627-A115-9A9B642BC2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84549CE-39DB-445D-8625-20CAB707875C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zxx-none"/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6BF73E70-7721-488A-A711-976AC51AC6A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4E85A0-493F-436C-B44B-209DAC7BF0C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962D851-808A-40DC-ACFF-EC4072392F20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9BA83B-9952-469F-AF0A-984367E2755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AC09A706-0ECE-4EEE-B348-FA42661C3717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4040895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zxx-none" sz="2000" b="0" i="0" u="none" strike="noStrike" kern="1200">
        <a:ln>
          <a:noFill/>
        </a:ln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14212BA-4317-45F9-8920-F2B1C27A3A7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EC7BCCE-C56B-494C-A6EF-1477089E9326}" type="slidenum">
              <a:t>1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25E6B9-9DB9-456A-8A7B-A207BB6278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3093DF6-E365-48EF-9E57-A2848722C7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7B8F99-B102-46CB-80BD-08D0F311B26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6E9E4CB-BA4D-44A7-A532-B4B2839AF0DE}" type="slidenum">
              <a:t>2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16BF8E4-6E96-4256-9859-2CE200DC56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1B0ECBB-C6D3-46D0-ACB6-80A0E77CC6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D8DFCD-5B46-457E-9303-EB0A88485D5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0C3CD3F-9A7D-4EEB-B73E-7E7A2399D6A8}" type="slidenum">
              <a:t>3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A307DC1-8532-4F97-9B40-A70EC0B2124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D4EB369-BAEA-4D61-B67A-172E06947B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0415F7-5799-4DC6-BC23-D4546954B6D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60B3709-530C-4466-B1D9-BC34069B9414}" type="slidenum">
              <a:t>4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10824BC-310B-4B63-BC70-C5828292D13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41352E9-66FC-4CE8-8667-3E2F9A66004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A685F2B-6DEC-49F3-9784-292C27C673F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524C0AD-9076-4D22-8230-74C9FEB28092}" type="slidenum">
              <a:t>5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64DAAB-6F6D-4C49-B1C4-669DE88F24D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3E87451-BAD5-4D5C-BCC9-61C3B3590B7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B293F2B-87BB-4E2A-A741-A5BA79B7384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6A43968-EA1C-4F2D-9CCF-5A5EF1F1F151}" type="slidenum">
              <a:t>6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D1F95B7-9DA7-4583-AD16-6513BEB5CAA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72864E5-5725-4760-B8FD-92AC36FBA8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BBB178-2A26-4B00-8D36-7A6E18DB994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94872E4-E011-48AA-A041-14AC4526682C}" type="slidenum">
              <a:t>7</a:t>
            </a:fld>
            <a:endParaRPr lang="zxx-non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30E8F57-D2DD-47D5-AC9F-932C484DDA3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C482C3A-AE5F-42C1-AB0E-ED0324F19C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x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B5D1A6-0D47-46CA-9AC1-ED2853DF8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1C6E9D7-613D-494C-9BB5-2CFA1ECDA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3025B6-1875-4CAE-9C9C-A715EDA1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257B58-14A9-44B3-A3FC-D1F240B39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49247A-D8FA-4856-8F69-5D5ED94E5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67040A-25B3-4941-ACFA-C301DA4B3B84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80508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E32E8B-8350-4CE4-994C-364FDCA7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3E4C58-9F44-4C10-9C28-ED7B3A152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F0A89A-1C22-4F7C-8EE4-1CD421F7E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7630C4-1F84-427C-B629-74B5050F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D25905-DB0A-4629-8C4D-D42919E3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5921AE6-625A-4C87-B45D-B712E3765BB5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218479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8479EC-E503-4441-B13A-DA4929046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D8B157-E505-4332-AF30-D083028FC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A65C4F-21CA-4870-BDF3-10638816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049081-A98F-456C-9C13-F61798ED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62B907-8008-40B0-A95B-3D2153B8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355D2FB-0A48-4D7D-A853-36503F46D923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44616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3B933-484F-4741-B701-E79A4851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E8EF32-E2FB-47B2-8BD1-095D05252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1E31B19-9005-4517-A887-7BFBDDE75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099388D-1951-407C-ABA8-13F87B6E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89B884F-F95E-4812-A68F-2558BAD8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FDF5FF-291E-4A94-BE35-1BA6A8B46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5CD190-7F32-4A63-B79F-7EF4F9F30745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34352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DFB11-5BCE-411D-AD29-FDD67C267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5B6FC9-25CC-4D90-9DB3-7679023C1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526F000-F2E3-4CD9-AA16-2292B3C7B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798E208-E0B7-4D82-ACA1-275650E3A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1D8FFFA-55DB-494C-B5D6-007F46999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1714D36-A455-4CF6-B011-F6A2B842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2A47DB0-9B35-4D23-805F-C017E601D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03437DC-E03F-4146-809A-A65D964C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0052019-E368-41FF-A588-403995FE0ACB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65652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3338B5-D4E8-4C61-BE1F-565E1AF6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4496FCF-4D67-4604-9568-6C1697EF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C41E5E-7E88-49AA-9448-5042F322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CA61BC-6BCD-4F85-9372-3893E0E1A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C22B73-D599-406B-8A89-B695FC276C8E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49812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2D8529C-F87C-42AE-9798-9B305E94E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5373CB-4845-4DDF-822E-4CF9CB69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D9C071-5E89-4345-961E-E30DFF6BA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32E07CF-BC81-4E0E-96A5-97640C80029C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8266852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924A7-B9AA-4ADC-8418-A51CF9D1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3B1E5D-059E-4A0E-923F-66FC297A8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D4E10E-83EB-4DCC-90FA-ACFB59D92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692BD8-F805-44CD-B6C3-8CDE3A3A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3A3234-BE7B-4678-92C6-10E76BD9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AE652A-7504-4F0F-BC9B-4A7BDCAD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E25356-B6C7-4EE8-891A-68F8ED42A41F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31770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325985-9AA4-4388-A6A0-B3201729A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66C486E-FA7B-4E44-9635-FABA0CE4D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FCAC0D-275C-4DC7-9B6A-4D6FB3912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035B8D5-A9F0-472E-B550-9DC2F7D1E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A8EA74-75BC-4027-98CB-1CD7B9643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4288E1-3641-4AA9-B5AA-8A6F85BE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F37885-8044-4967-AF49-F4AA48E2E979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41300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B8C49-4F69-49F6-B015-E790B3D6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89A48E4-2667-4C23-BC91-6B215C93D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597898-EB61-42DE-8DC9-F58C78A9E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FEDB2C-0351-4B5D-BF9D-DE0287DF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4A6A40-A02E-4326-B71F-BF4F7BDB2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0530CB4-69CC-4B2F-8CF4-0F82EE638058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398595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C72CB36-4D54-45A3-BB4C-9FCC7897A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E468FF8-E219-408A-883E-6D95A9AF0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9B1FB5-12A0-4DF4-862E-AA4F7B90A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6A63E2-9CF5-4D75-AA35-5AEC1F35E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x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74E20F-077B-4213-A3F0-8087DB24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33212C8-630F-421E-A861-010A897B3991}" type="slidenum">
              <a:t>‹Nr.›</a:t>
            </a:fld>
            <a:endParaRPr lang="zxx-none"/>
          </a:p>
        </p:txBody>
      </p:sp>
    </p:spTree>
    <p:extLst>
      <p:ext uri="{BB962C8B-B14F-4D97-AF65-F5344CB8AC3E}">
        <p14:creationId xmlns:p14="http://schemas.microsoft.com/office/powerpoint/2010/main" val="181920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4FF94EF-B9F8-4BA3-899D-B10B06909A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zxx-non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4D06A7-4EA4-4BAA-A992-CFCF7DD243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zxx-non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F71C4C-627B-4EAC-B44A-14B8C6AE298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BAB252-C320-449F-9297-5EFE06687AF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ctr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non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BC18C7-D183-44C4-A63C-7A46F53C584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hangingPunct="0">
              <a:buNone/>
              <a:tabLst/>
              <a:defRPr lang="zx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49B11CE8-771B-4DB0-825E-01AF648E8704}" type="slidenum">
              <a:t>‹Nr.›</a:t>
            </a:fld>
            <a:endParaRPr lang="zx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hangingPunct="0">
        <a:tabLst/>
        <a:defRPr lang="zxx-none" sz="4400" b="0" i="0" u="none" strike="noStrike" kern="1200">
          <a:ln>
            <a:noFill/>
          </a:ln>
          <a:latin typeface="Arial" pitchFamily="18"/>
          <a:cs typeface="Tahoma" pitchFamily="2"/>
        </a:defRPr>
      </a:lvl1pPr>
    </p:titleStyle>
    <p:bodyStyle>
      <a:lvl1pPr hangingPunct="0">
        <a:spcBef>
          <a:spcPts val="0"/>
        </a:spcBef>
        <a:spcAft>
          <a:spcPts val="1417"/>
        </a:spcAft>
        <a:tabLst/>
        <a:defRPr lang="zxx-none" sz="3200" b="0" i="0" u="none" strike="noStrike" kern="1200">
          <a:ln>
            <a:noFill/>
          </a:ln>
          <a:latin typeface="Arial" pitchFamily="18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4125B3D-2DD7-4030-B173-A70BC76A88AF}"/>
              </a:ext>
            </a:extLst>
          </p:cNvPr>
          <p:cNvSpPr txBox="1"/>
          <p:nvPr/>
        </p:nvSpPr>
        <p:spPr>
          <a:xfrm>
            <a:off x="360000" y="180000"/>
            <a:ext cx="9536498" cy="621793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600" b="0" i="0" u="none" strike="noStrike" kern="1200" dirty="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ENGLISH — A LANGUAGE OF THE WORLD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DBDF67EB-8D60-4B7B-904F-073CB8E200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40000" y="2160000"/>
            <a:ext cx="5253840" cy="5137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702B7-C94A-4352-AC49-639994CEC8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zxx-none"/>
              <a:t>English where it is spoken in the World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8A341032-0752-4F6B-AC2B-FE9C61B0E3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2520" y="1522440"/>
            <a:ext cx="7827479" cy="6037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>
            <a:extLst>
              <a:ext uri="{FF2B5EF4-FFF2-40B4-BE49-F238E27FC236}">
                <a16:creationId xmlns:a16="http://schemas.microsoft.com/office/drawing/2014/main" id="{2D8ABCEB-8367-4297-878B-4D4DD9B7E8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60000" y="1440000"/>
            <a:ext cx="7013879" cy="6119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D098DDCB-D54E-402F-ADC9-FD7644F61331}"/>
              </a:ext>
            </a:extLst>
          </p:cNvPr>
          <p:cNvSpPr/>
          <p:nvPr/>
        </p:nvSpPr>
        <p:spPr>
          <a:xfrm>
            <a:off x="7867155" y="4319640"/>
            <a:ext cx="2566724" cy="41396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00" h="11500">
                <a:moveTo>
                  <a:pt x="0" y="0"/>
                </a:moveTo>
                <a:lnTo>
                  <a:pt x="425" y="11500"/>
                </a:lnTo>
                <a:lnTo>
                  <a:pt x="8500" y="9200"/>
                </a:lnTo>
                <a:lnTo>
                  <a:pt x="7225" y="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0" tIns="45000" rIns="90000" bIns="45000" anchor="ctr" anchorCtr="1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104D98BB-8019-444F-AEC2-6F15A599630B}"/>
              </a:ext>
            </a:extLst>
          </p:cNvPr>
          <p:cNvSpPr/>
          <p:nvPr/>
        </p:nvSpPr>
        <p:spPr>
          <a:xfrm>
            <a:off x="9180000" y="1080000"/>
            <a:ext cx="1467336" cy="32396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00" h="9000">
                <a:moveTo>
                  <a:pt x="1350" y="9000"/>
                </a:moveTo>
                <a:lnTo>
                  <a:pt x="0" y="500"/>
                </a:lnTo>
                <a:lnTo>
                  <a:pt x="3600" y="0"/>
                </a:lnTo>
                <a:lnTo>
                  <a:pt x="4500" y="900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0" tIns="45000" rIns="90000" bIns="45000" anchor="ctr" anchorCtr="1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57A227D6-61E6-447A-89B1-52AC17635E4D}"/>
              </a:ext>
            </a:extLst>
          </p:cNvPr>
          <p:cNvSpPr/>
          <p:nvPr/>
        </p:nvSpPr>
        <p:spPr>
          <a:xfrm>
            <a:off x="2700000" y="1260000"/>
            <a:ext cx="2879640" cy="485964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000" h="13500">
                <a:moveTo>
                  <a:pt x="0" y="13500"/>
                </a:moveTo>
                <a:lnTo>
                  <a:pt x="7500" y="12500"/>
                </a:lnTo>
                <a:lnTo>
                  <a:pt x="8000" y="0"/>
                </a:lnTo>
                <a:lnTo>
                  <a:pt x="500" y="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wrap="none" lIns="90000" tIns="45000" rIns="90000" bIns="45000" anchor="ctr" anchorCtr="1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EE706BF-1CA1-49B8-AB28-FBB9B3391EA5}"/>
              </a:ext>
            </a:extLst>
          </p:cNvPr>
          <p:cNvSpPr txBox="1"/>
          <p:nvPr/>
        </p:nvSpPr>
        <p:spPr>
          <a:xfrm>
            <a:off x="6746" y="620216"/>
            <a:ext cx="5504433" cy="2922167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pPr>
            <a:r>
              <a:rPr lang="ru-RU" sz="4800" b="1" i="0" u="none" strike="noStrike" kern="1200" dirty="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ENGLISH HAS</a:t>
            </a:r>
            <a:endParaRPr lang="de-DE" sz="4800" b="1" i="0" u="none" strike="noStrike" kern="1200" dirty="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pPr>
            <a:r>
              <a:rPr lang="ru-RU" sz="4800" b="1" i="0" u="none" strike="noStrike" kern="1200" dirty="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BECOME</a:t>
            </a:r>
            <a:endParaRPr lang="de-DE" sz="4800" b="1" i="0" u="none" strike="noStrike" kern="1200" dirty="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pPr>
            <a:r>
              <a:rPr lang="ru-RU" sz="4800" b="1" i="0" u="none" strike="noStrike" kern="1200" dirty="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A MEANS OF </a:t>
            </a:r>
            <a:endParaRPr lang="de-DE" sz="4800" b="1" i="0" u="none" strike="noStrike" kern="1200" dirty="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pPr>
            <a:r>
              <a:rPr lang="ru-RU" sz="4800" b="1" i="0" u="none" strike="noStrike" kern="1200" dirty="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COMMUNICATION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09882-B690-474B-94E7-F596E7C999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80280"/>
            <a:ext cx="9071640" cy="1704600"/>
          </a:xfrm>
        </p:spPr>
        <p:txBody>
          <a:bodyPr/>
          <a:lstStyle/>
          <a:p>
            <a:pPr lvl="0"/>
            <a:r>
              <a:rPr lang="zxx-none" sz="6000"/>
              <a:t>EXPLORATION OF AFRICA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9893C8-FD18-4BA0-93C8-B02402F409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0000" y="1550441"/>
            <a:ext cx="5040000" cy="2340000"/>
          </a:xfrm>
        </p:spPr>
        <p:txBody>
          <a:bodyPr/>
          <a:lstStyle/>
          <a:p>
            <a:pPr lvl="0"/>
            <a:r>
              <a:rPr lang="zxx-none" sz="4000" dirty="0"/>
              <a:t>David Livingstone was one of the pioneers of exploration in Africa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C9041CDA-BB21-4DFB-AF57-5D0458AF6A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7680" y="1749960"/>
            <a:ext cx="4702320" cy="57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6BC434FD-FA5B-456B-81E2-385574CE20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000" y="3960000"/>
            <a:ext cx="4860000" cy="3487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CABF6-5A9D-4D8D-9427-1AE0B517636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0"/>
            <a:ext cx="9071640" cy="1262160"/>
          </a:xfrm>
        </p:spPr>
        <p:txBody>
          <a:bodyPr/>
          <a:lstStyle/>
          <a:p>
            <a:pPr lvl="0"/>
            <a:r>
              <a:rPr lang="zxx-none" sz="7200"/>
              <a:t>JAMES COOK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B7DE2A-B817-4C90-A867-A6D39ED6F6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68360" y="1260000"/>
            <a:ext cx="9071640" cy="4384800"/>
          </a:xfrm>
        </p:spPr>
        <p:txBody>
          <a:bodyPr/>
          <a:lstStyle/>
          <a:p>
            <a:pPr lvl="0"/>
            <a:r>
              <a:rPr lang="zxx-none"/>
              <a:t>James Cook was a great English sailor who </a:t>
            </a:r>
            <a:r>
              <a:rPr lang="zxx-none" b="1"/>
              <a:t>discovered</a:t>
            </a:r>
            <a:r>
              <a:rPr lang="zxx-none"/>
              <a:t> many new lands and gave them English names.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BB3366A7-2606-4A93-AEBA-2127002765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55360" y="2672280"/>
            <a:ext cx="6524640" cy="470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2E36B-2F53-4026-AB99-FB5D4BF467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0"/>
            <a:ext cx="9071640" cy="1262160"/>
          </a:xfrm>
        </p:spPr>
        <p:txBody>
          <a:bodyPr/>
          <a:lstStyle/>
          <a:p>
            <a:pPr lvl="0"/>
            <a:r>
              <a:rPr lang="zxx-none" sz="6000"/>
              <a:t>FRANCIS DRAKE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A4B77D-5105-4432-944F-BA3019AE62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80" y="1080000"/>
            <a:ext cx="9888120" cy="4384800"/>
          </a:xfrm>
        </p:spPr>
        <p:txBody>
          <a:bodyPr/>
          <a:lstStyle/>
          <a:p>
            <a:pPr lvl="0"/>
            <a:r>
              <a:rPr lang="zxx-none"/>
              <a:t>Francis Drake was the first English man who made a journey round the World. He crossed the Atlantic Ocean and found the way to the Pacific Ocean and Indian Ocean.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42FE0698-ECC3-4DC4-A707-441787126C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60000" y="2520000"/>
            <a:ext cx="6840000" cy="4951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7B876-8A96-49D6-8DFF-BC9F221282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zxx-none"/>
              <a:t>INVENTIONS AND DISCOVERIES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EC174647-07D6-4F7C-9F76-F731C53A4C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59480" y="3240000"/>
            <a:ext cx="4160520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4223412A-3979-49E7-AC75-7075B1258E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960" y="3060000"/>
            <a:ext cx="2561039" cy="39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FCB88B38-7ED5-4852-BD67-0F0A66731C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0000" y="3240000"/>
            <a:ext cx="2592720" cy="37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Breitbild</PresentationFormat>
  <Paragraphs>20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Default</vt:lpstr>
      <vt:lpstr>PowerPoint-Präsentation</vt:lpstr>
      <vt:lpstr>English where it is spoken in the World</vt:lpstr>
      <vt:lpstr>PowerPoint-Präsentation</vt:lpstr>
      <vt:lpstr>EXPLORATION OF AFRICA</vt:lpstr>
      <vt:lpstr>JAMES COOK</vt:lpstr>
      <vt:lpstr>FRANCIS DRAKE</vt:lpstr>
      <vt:lpstr>INVENTIONS AND DISCOVERIES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Student</dc:creator>
  <cp:lastModifiedBy>Student</cp:lastModifiedBy>
  <cp:revision>7</cp:revision>
  <dcterms:created xsi:type="dcterms:W3CDTF">2009-04-16T11:32:32Z</dcterms:created>
  <dcterms:modified xsi:type="dcterms:W3CDTF">2021-02-01T19:58:57Z</dcterms:modified>
</cp:coreProperties>
</file>