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62" r:id="rId6"/>
    <p:sldId id="258" r:id="rId7"/>
    <p:sldId id="272" r:id="rId8"/>
    <p:sldId id="270" r:id="rId9"/>
    <p:sldId id="273" r:id="rId10"/>
    <p:sldId id="271" r:id="rId11"/>
    <p:sldId id="279" r:id="rId12"/>
    <p:sldId id="280" r:id="rId13"/>
    <p:sldId id="281" r:id="rId14"/>
    <p:sldId id="282" r:id="rId15"/>
    <p:sldId id="264" r:id="rId16"/>
    <p:sldId id="265" r:id="rId17"/>
    <p:sldId id="266" r:id="rId18"/>
    <p:sldId id="267" r:id="rId19"/>
    <p:sldId id="268" r:id="rId20"/>
    <p:sldId id="269" r:id="rId21"/>
    <p:sldId id="274" r:id="rId22"/>
    <p:sldId id="259" r:id="rId23"/>
    <p:sldId id="263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F9BB4-4B90-4178-95F3-E2BF8107B71D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308B7-4B7E-47DD-BC93-4ACC9ADCC1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5053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F9BB4-4B90-4178-95F3-E2BF8107B71D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308B7-4B7E-47DD-BC93-4ACC9ADCC1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87396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F9BB4-4B90-4178-95F3-E2BF8107B71D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308B7-4B7E-47DD-BC93-4ACC9ADCC1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0539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F9BB4-4B90-4178-95F3-E2BF8107B71D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308B7-4B7E-47DD-BC93-4ACC9ADCC1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7227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F9BB4-4B90-4178-95F3-E2BF8107B71D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308B7-4B7E-47DD-BC93-4ACC9ADCC1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844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F9BB4-4B90-4178-95F3-E2BF8107B71D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308B7-4B7E-47DD-BC93-4ACC9ADCC1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4074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F9BB4-4B90-4178-95F3-E2BF8107B71D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308B7-4B7E-47DD-BC93-4ACC9ADCC1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8368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F9BB4-4B90-4178-95F3-E2BF8107B71D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308B7-4B7E-47DD-BC93-4ACC9ADCC1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2434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F9BB4-4B90-4178-95F3-E2BF8107B71D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308B7-4B7E-47DD-BC93-4ACC9ADCC1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99289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F9BB4-4B90-4178-95F3-E2BF8107B71D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308B7-4B7E-47DD-BC93-4ACC9ADCC1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747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F9BB4-4B90-4178-95F3-E2BF8107B71D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308B7-4B7E-47DD-BC93-4ACC9ADCC1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0466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5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EF9BB4-4B90-4178-95F3-E2BF8107B71D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D308B7-4B7E-47DD-BC93-4ACC9ADCC10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1890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6412" y="0"/>
            <a:ext cx="9899176" cy="2387600"/>
          </a:xfrm>
        </p:spPr>
        <p:txBody>
          <a:bodyPr>
            <a:normAutofit/>
          </a:bodyPr>
          <a:lstStyle/>
          <a:p>
            <a:r>
              <a:rPr lang="ru-RU" sz="8000" b="1" dirty="0" smtClean="0">
                <a:latin typeface="Arial Black" panose="020B0A04020102020204" pitchFamily="34" charset="0"/>
              </a:rPr>
              <a:t>Каждый из нас пешеход!</a:t>
            </a:r>
            <a:endParaRPr lang="ru-RU" sz="8000" b="1" dirty="0">
              <a:latin typeface="Arial Black" panose="020B0A040201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2709080"/>
            <a:ext cx="9144000" cy="4612943"/>
          </a:xfrm>
        </p:spPr>
        <p:txBody>
          <a:bodyPr>
            <a:normAutofit/>
          </a:bodyPr>
          <a:lstStyle/>
          <a:p>
            <a:r>
              <a:rPr lang="ru-RU" b="1" dirty="0" smtClean="0"/>
              <a:t>Команда «ПЕШЕХОДЫ»</a:t>
            </a:r>
          </a:p>
          <a:p>
            <a:r>
              <a:rPr lang="ru-RU" b="1" dirty="0" smtClean="0"/>
              <a:t>Презентацию </a:t>
            </a:r>
            <a:r>
              <a:rPr lang="ru-RU" b="1" dirty="0" smtClean="0"/>
              <a:t>подготовили ученики 8-го класса </a:t>
            </a:r>
          </a:p>
          <a:p>
            <a:r>
              <a:rPr lang="ru-RU" b="1" dirty="0" smtClean="0"/>
              <a:t>МБОУ Больше-Федоровской СОШ :</a:t>
            </a:r>
          </a:p>
          <a:p>
            <a:pPr>
              <a:lnSpc>
                <a:spcPct val="100000"/>
              </a:lnSpc>
            </a:pPr>
            <a:r>
              <a:rPr lang="ru-RU" b="1" dirty="0" err="1" smtClean="0"/>
              <a:t>Кучкурдина</a:t>
            </a:r>
            <a:r>
              <a:rPr lang="ru-RU" b="1" dirty="0" smtClean="0"/>
              <a:t> Эльвира Павловна,</a:t>
            </a:r>
          </a:p>
          <a:p>
            <a:pPr>
              <a:lnSpc>
                <a:spcPct val="100000"/>
              </a:lnSpc>
            </a:pPr>
            <a:r>
              <a:rPr lang="ru-RU" b="1" dirty="0" smtClean="0"/>
              <a:t>Лебедева Алёна Артёмовна,</a:t>
            </a:r>
          </a:p>
          <a:p>
            <a:pPr>
              <a:lnSpc>
                <a:spcPct val="100000"/>
              </a:lnSpc>
            </a:pPr>
            <a:r>
              <a:rPr lang="ru-RU" b="1" dirty="0" err="1" smtClean="0"/>
              <a:t>Ульяницкий</a:t>
            </a:r>
            <a:r>
              <a:rPr lang="ru-RU" b="1" dirty="0" smtClean="0"/>
              <a:t> Кирилл Сергеевич</a:t>
            </a:r>
          </a:p>
          <a:p>
            <a:endParaRPr lang="ru-RU" b="1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2340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ru-RU" sz="7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Кто такой пешеход?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042" y="1690688"/>
            <a:ext cx="6966439" cy="319571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400" b="1" dirty="0" smtClean="0"/>
              <a:t>Пешеход — человек, передвигающийся пешком, то есть с помощью ног, методами ходьбы, бега или прыжков.</a:t>
            </a:r>
          </a:p>
          <a:p>
            <a:endParaRPr lang="ru-RU" dirty="0" smtClean="0"/>
          </a:p>
          <a:p>
            <a:pPr marL="0" indent="0">
              <a:buNone/>
            </a:pPr>
            <a:endParaRPr lang="ru-RU" dirty="0" smtClean="0"/>
          </a:p>
        </p:txBody>
      </p:sp>
      <p:pic>
        <p:nvPicPr>
          <p:cNvPr id="1026" name="Picture 2" descr="https://elochka-yurga.ucoz.ru/bezopasnost/6513919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7337" y="1021181"/>
            <a:ext cx="4494663" cy="5836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4903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Кто такой пешеход?</a:t>
            </a:r>
            <a:endParaRPr lang="ru-RU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47800" y="1690688"/>
            <a:ext cx="10515600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/>
              <a:t>	</a:t>
            </a:r>
            <a:r>
              <a:rPr lang="ru-RU" b="1" dirty="0" smtClean="0"/>
              <a:t>Согласно ПДД в РФ «пешеход» — лицо, находящееся вне транспортного средства на дороге либо на пешеходной или </a:t>
            </a:r>
            <a:r>
              <a:rPr lang="ru-RU" b="1" dirty="0" err="1" smtClean="0"/>
              <a:t>велопешеходной</a:t>
            </a:r>
            <a:r>
              <a:rPr lang="ru-RU" b="1" dirty="0" smtClean="0"/>
              <a:t> дорожке и не производящее на них работу. К пешеходам в РФ приравниваются лица, передвигающиеся в инвалидных колясках , ведущие велосипед, мопед, мотоцикл, везущие санки, тележку, детскую или инвалидную коляску, а также использующие для передвижения роликовые коньки, самокаты и иные аналогичные средства.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2304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7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Кто такой пешеход?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78424" y="1825625"/>
            <a:ext cx="9975376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/>
              <a:t>	</a:t>
            </a:r>
            <a:r>
              <a:rPr lang="ru-RU" b="1" dirty="0" smtClean="0"/>
              <a:t>В некоторых сообществах к пешеходам приравниваются люди, передвигающиеся с помощью роликовых коньков, скейтбордов и инвалидных колясок, в том числе с электроприводом. Пешеходный туризм представляет собой один из видов спортивного туризма. Передвижение пешком используется в некоторых видах спорта, например, таких как бег босиком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879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72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Кто такой пешеход?</a:t>
            </a:r>
            <a:endParaRPr lang="ru-RU" dirty="0"/>
          </a:p>
        </p:txBody>
      </p:sp>
      <p:pic>
        <p:nvPicPr>
          <p:cNvPr id="2050" name="Picture 2" descr="http://lopatino.pnzreg.ru/upload/iblock/415/41568a01a91316d5d0a7a19c1bc1993b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2961" y="1430508"/>
            <a:ext cx="8366077" cy="5562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0883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5495" y="0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Обязанности пешехода</a:t>
            </a:r>
            <a:endParaRPr lang="ru-RU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8073" y="662781"/>
            <a:ext cx="11212773" cy="2087598"/>
          </a:xfrm>
        </p:spPr>
        <p:txBody>
          <a:bodyPr>
            <a:normAutofit/>
          </a:bodyPr>
          <a:lstStyle/>
          <a:p>
            <a:endParaRPr lang="ru-RU" dirty="0"/>
          </a:p>
          <a:p>
            <a:pPr marL="0" indent="0" algn="just">
              <a:buNone/>
            </a:pPr>
            <a:r>
              <a:rPr lang="ru-RU" dirty="0"/>
              <a:t>1) Пешеходы должны двигаться по тротуарам или пешеходным дорожкам, а при их отсутствии - по обочинам.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9218" name="Picture 2" descr="http://peremena-perm.ru/assets/images/news/2020/pereho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9058" y="2101755"/>
            <a:ext cx="7130802" cy="4756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5047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Обязанности пешехода</a:t>
            </a:r>
            <a:endParaRPr lang="ru-RU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8973" y="1308825"/>
            <a:ext cx="11492972" cy="1195224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ru-RU" dirty="0"/>
              <a:t>2) При движении по обочинам или краю проезжей части в темное время суток или в условиях недостаточной видимости пешеходам рекомендуется иметь при себе предметы со </a:t>
            </a:r>
            <a:r>
              <a:rPr lang="ru-RU" dirty="0" err="1"/>
              <a:t>световозвращающими</a:t>
            </a:r>
            <a:r>
              <a:rPr lang="ru-RU" dirty="0"/>
              <a:t> элементами.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8194" name="Picture 2" descr="http://monovozhizn.ru/attachments/article/1720/1508916905_0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2450" y="2504049"/>
            <a:ext cx="9711350" cy="4353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5363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Обязанности пешехода</a:t>
            </a:r>
            <a:endParaRPr lang="ru-RU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320658"/>
            <a:ext cx="1051560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/>
              <a:t>3) Вне населенных пунктов пешеходы при движении по краю проезжей части или обочине должны идти навстречу движению транспортных средств.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7170" name="Picture 2" descr="https://ds04.infourok.ru/uploads/ex/0c7f/00061376-00fd70e7/img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563" y="2190901"/>
            <a:ext cx="7541762" cy="4242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200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Обязанности пешехода</a:t>
            </a:r>
            <a:endParaRPr lang="ru-RU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9434" y="1443489"/>
            <a:ext cx="10944366" cy="185926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/>
              <a:t>4) Движение организованных групп людей по дороге разрешается только по правой стороне проезжей части по ходу движения транспортных средств колонной не более чем по четыре человека в ряд.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6" name="Picture 2" descr="https://green-way.com.ua/storage/app/media/books/pdd-rus1/razdel4/pdd-ukraine-punkt-4-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1092" y="2769052"/>
            <a:ext cx="6701050" cy="3809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515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Обязанности пешехода</a:t>
            </a:r>
            <a:endParaRPr lang="ru-RU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57135"/>
            <a:ext cx="10515600" cy="435133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/>
              <a:t>5) Пешеходы должны пересекать проезжую часть по пешеходным переходам (подземным или надземным), а при их отсутствии - на перекрестках по воображаемому продолжению тротуара или обочины.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122" name="Picture 2" descr="http://auto-kruto.ru/wp-content/uploads/2020/01/peshehodnye-perehody-scaled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8399" y="2713723"/>
            <a:ext cx="6215201" cy="4144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2032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Обязанности пешехода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6478" y="1238772"/>
            <a:ext cx="4876800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/>
              <a:t>6) В местах, где дорожное движение регулируется, пешеходы должны руководствоваться сигналами регулировщика движения или пешеходного светофора, а при их отсутствии - сигналами светофора, регулирующего движение транспортных средств.</a:t>
            </a:r>
          </a:p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endParaRPr lang="ru-RU" dirty="0"/>
          </a:p>
        </p:txBody>
      </p:sp>
      <p:pic>
        <p:nvPicPr>
          <p:cNvPr id="4098" name="Picture 2" descr="https://ds04.infourok.ru/uploads/ex/04fa/0000a139-344431ce/img1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64" t="7190" r="14746"/>
          <a:stretch/>
        </p:blipFill>
        <p:spPr bwMode="auto">
          <a:xfrm>
            <a:off x="5013278" y="1386381"/>
            <a:ext cx="7178722" cy="5198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2987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Обязанности пешехода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29018" y="1388897"/>
            <a:ext cx="10515600" cy="129971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/>
              <a:t>7) Перед пересечением проезжей части по пешеходному переходу, где движение не регулируется, пешеходам необходимо оценить расстояние до приближающихся транспортных средств.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3074" name="Picture 2" descr="http://itd0.mycdn.me/image?id=860107014944&amp;t=20&amp;plc=MOBILE&amp;tkn=*g7LvIKIYnkDi0fP6dou6-1QywMc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06" b="18253"/>
          <a:stretch/>
        </p:blipFill>
        <p:spPr bwMode="auto">
          <a:xfrm>
            <a:off x="1809750" y="2804615"/>
            <a:ext cx="8572500" cy="4053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4968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Обязанности пешехода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6880" y="1364369"/>
            <a:ext cx="5626523" cy="420576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/>
              <a:t>8) Выходить на проезжую часть вне пешеходного перехода, где движение не регулируется, пешеходам разрешается только после того, как они оценят расстояние до приближающихся транспортных средств.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Picture 2" descr="http://t550278.sch.obrazovanie33.ru/upload/resize_cache/iblock/e00/1000_1000_1/perekho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3404" y="1364369"/>
            <a:ext cx="6218596" cy="4475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5399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Обязанности пешехода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84361" y="1525374"/>
            <a:ext cx="4730087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/>
              <a:t>9) Пешеходы не должны задерживаться или останавливаться на проезжей части без необходимости. Пешеходы, не успевшие закончить переход проезжей части, должны остановиться на "Островке безопасности".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1026" name="Picture 2" descr="http://izvestia.kharkov.ua/content/documents/12672/1267172/images/5_18_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5435" y="1399646"/>
            <a:ext cx="5276565" cy="5173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0774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Пешеходная инфраструктура </a:t>
            </a:r>
            <a:endParaRPr lang="ru-RU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87606" y="1825625"/>
            <a:ext cx="9866194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ru-RU" b="1" dirty="0" smtClean="0"/>
              <a:t>	Пешеходная инфраструктура — это инфраструктура, предназначенная для передвижения пешеходов и характеризующаяся той или иной степенью доступности. В некоторых городах существуют свободные от личного автотранспорта зоны, более приспособленные для пешеходов, велосипедистов и общественного транспорта.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425695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6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Пешеходная инфраструктура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37480" y="1825625"/>
            <a:ext cx="10016319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ru-RU" b="1" dirty="0" smtClean="0"/>
              <a:t>	</a:t>
            </a:r>
            <a:r>
              <a:rPr lang="ru-RU" b="1" u="sng" dirty="0" smtClean="0"/>
              <a:t>Пешеходная зона </a:t>
            </a:r>
            <a:r>
              <a:rPr lang="ru-RU" b="1" dirty="0" smtClean="0"/>
              <a:t>— городская территория, предназначенная исключительно для пешеходного движения, где запрещено передвижение на автотранспортных средствах, за исключением автомобилей спецслужб, коммунальной техники, маршрутного транспорта, транспорта для инвалидов, а также обслуживания магазинов (при отсутствии альтернативного маршрута).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57879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60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Пешеходная инфраструктура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 smtClean="0"/>
              <a:t>	</a:t>
            </a:r>
            <a:r>
              <a:rPr lang="ru-RU" b="1" u="sng" dirty="0" smtClean="0"/>
              <a:t>Тротуар</a:t>
            </a:r>
            <a:r>
              <a:rPr lang="ru-RU" b="1" dirty="0" smtClean="0"/>
              <a:t> </a:t>
            </a:r>
            <a:r>
              <a:rPr lang="ru-RU" b="1" dirty="0"/>
              <a:t>— каменная, деревянная или асфальтовая пешеходная дорожка, предназначенная для движения пешеходов и, в некоторых случаях, велосипедистов, располагающаяся сбоку или по обеим сторонам улицы, приподнятая над проезжей частью и обрамлённая бордюром для функционального отделения от неё</a:t>
            </a:r>
          </a:p>
        </p:txBody>
      </p:sp>
    </p:spTree>
    <p:extLst>
      <p:ext uri="{BB962C8B-B14F-4D97-AF65-F5344CB8AC3E}">
        <p14:creationId xmlns:p14="http://schemas.microsoft.com/office/powerpoint/2010/main" val="3473477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Пешеходная инфраструктура </a:t>
            </a:r>
            <a:endParaRPr lang="ru-RU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4047699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	</a:t>
            </a:r>
            <a:r>
              <a:rPr lang="ru-RU" b="1" u="sng" dirty="0" smtClean="0"/>
              <a:t>Дощатая тропа </a:t>
            </a:r>
            <a:r>
              <a:rPr lang="ru-RU" b="1" dirty="0" smtClean="0"/>
              <a:t>— тропа, сооружённая из досок, предназначенная для движения по ней пешеходов, реже транспорта.</a:t>
            </a:r>
            <a:endParaRPr lang="ru-RU" b="1" dirty="0"/>
          </a:p>
        </p:txBody>
      </p:sp>
      <p:pic>
        <p:nvPicPr>
          <p:cNvPr id="12290" name="Picture 2" descr="https://get.pxhere.com/photo/landscape-tree-forest-trail-bridge-leaf-walkway-web-autumn-park-garden-woodland-habitat-mood-away-nature-reserve-wooden-track-plank-road-natural-environment-nonbuilding-structure-93654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5898" y="1690688"/>
            <a:ext cx="6467901" cy="4783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8321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Пешеходная инфраструктура </a:t>
            </a:r>
            <a:endParaRPr lang="ru-RU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416192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	</a:t>
            </a:r>
            <a:r>
              <a:rPr lang="ru-RU" b="1" u="sng" dirty="0" smtClean="0"/>
              <a:t>Пешеходный мост </a:t>
            </a:r>
            <a:r>
              <a:rPr lang="ru-RU" b="1" dirty="0" smtClean="0"/>
              <a:t>— мост через реку или другое препятствие, предназначенный для движения пешеходов. Такие мосты есть в Великом </a:t>
            </a:r>
            <a:r>
              <a:rPr lang="ru-RU" b="1" dirty="0" smtClean="0"/>
              <a:t>Новгороде</a:t>
            </a:r>
            <a:r>
              <a:rPr lang="ru-RU" b="1" dirty="0" smtClean="0"/>
              <a:t>, Киеве, Париже, </a:t>
            </a:r>
            <a:r>
              <a:rPr lang="ru-RU" b="1" dirty="0" smtClean="0"/>
              <a:t>Красноярске</a:t>
            </a:r>
            <a:r>
              <a:rPr lang="ru-RU" b="1" dirty="0" smtClean="0"/>
              <a:t>.</a:t>
            </a:r>
            <a:endParaRPr lang="ru-RU" b="1" dirty="0"/>
          </a:p>
        </p:txBody>
      </p:sp>
      <p:pic>
        <p:nvPicPr>
          <p:cNvPr id="11266" name="Picture 2" descr="https://classpic.ru/wp-content/uploads/2017/03/28811/andreevskij-most-v-nochnoj-illjuminacii-nad-zimnej-moskvoj-rekoj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3054" y="2741755"/>
            <a:ext cx="7065891" cy="3974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8892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Пешеходный переход </a:t>
            </a:r>
            <a:endParaRPr lang="ru-RU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55594" y="1514901"/>
            <a:ext cx="10098206" cy="4662062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специальная область на проезжей части дороги, выделенная для перехода пешеходов на другую сторону улицы либо искусственное сооружение над или под проезжей частью для тех же целей (соответственно надземный переход и подземный переход). Согласно правилам дорожного движения, пешеходный переход обычно обозначен специальными дорожными знаками или разметкой. Пешеходный переход — зона повышенной опасности, где происходит большое число дорожно-транспортных происшествий, нередко заканчивающихся серьёзными травмами или летальным исходом для пешеходов.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6014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54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Пешеходный переход </a:t>
            </a:r>
            <a:endParaRPr lang="ru-RU" dirty="0"/>
          </a:p>
        </p:txBody>
      </p:sp>
      <p:pic>
        <p:nvPicPr>
          <p:cNvPr id="3074" name="Picture 2" descr="https://www.mos.ru/upload/newsfeed/newsfeed/KD8O3-m9zObk(9)(1)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038" y="1839273"/>
            <a:ext cx="8702676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0911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Опасности, поджидающие пешехода 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9959" y="1402544"/>
            <a:ext cx="1147208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1). Опасность в дорожных ситуациях, связанных с закрытым обзором.</a:t>
            </a:r>
          </a:p>
          <a:p>
            <a:pPr marL="0" indent="0">
              <a:buNone/>
            </a:pPr>
            <a:r>
              <a:rPr lang="ru-RU" dirty="0"/>
              <a:t>2). Опасность в дорожных ситуациях, связанных с ошибочным прогнозом</a:t>
            </a:r>
            <a:r>
              <a:rPr lang="ru-RU" dirty="0" smtClean="0"/>
              <a:t>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3). Опасность в дорожных ситуациях, связанных с отвлечением внимания</a:t>
            </a:r>
            <a:r>
              <a:rPr lang="ru-RU" dirty="0" smtClean="0"/>
              <a:t>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4). Опасность в дорожных ситуациях, связанных с неожиданным выходом на проезжую часть. </a:t>
            </a:r>
          </a:p>
          <a:p>
            <a:pPr marL="0" indent="0">
              <a:buNone/>
            </a:pPr>
            <a:r>
              <a:rPr lang="ru-RU" dirty="0"/>
              <a:t>5). Опасность в дорожных ситуациях, связанных с «пустынной» улицей.</a:t>
            </a:r>
          </a:p>
          <a:p>
            <a:pPr marL="0" indent="0">
              <a:buNone/>
            </a:pPr>
            <a:r>
              <a:rPr lang="ru-RU" dirty="0"/>
              <a:t>6). Опасность в дорожных ситуациях, связанных с испугом.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9238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https://foiz.ru/uz_files/43063/26279855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210937"/>
            <a:ext cx="9808046" cy="3169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9474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496</Words>
  <Application>Microsoft Office PowerPoint</Application>
  <PresentationFormat>Широкоэкранный</PresentationFormat>
  <Paragraphs>57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8" baseType="lpstr">
      <vt:lpstr>Arial</vt:lpstr>
      <vt:lpstr>Arial Black</vt:lpstr>
      <vt:lpstr>Calibri</vt:lpstr>
      <vt:lpstr>Calibri Light</vt:lpstr>
      <vt:lpstr>Тема Office</vt:lpstr>
      <vt:lpstr>Каждый из нас пешеход!</vt:lpstr>
      <vt:lpstr>Кто такой пешеход?</vt:lpstr>
      <vt:lpstr>Кто такой пешеход?</vt:lpstr>
      <vt:lpstr>Кто такой пешеход?</vt:lpstr>
      <vt:lpstr>Кто такой пешеход?</vt:lpstr>
      <vt:lpstr>Обязанности пешехода</vt:lpstr>
      <vt:lpstr>Обязанности пешехода</vt:lpstr>
      <vt:lpstr>Обязанности пешехода</vt:lpstr>
      <vt:lpstr>Обязанности пешехода</vt:lpstr>
      <vt:lpstr>Обязанности пешехода</vt:lpstr>
      <vt:lpstr>Обязанности пешехода</vt:lpstr>
      <vt:lpstr>Обязанности пешехода</vt:lpstr>
      <vt:lpstr>Обязанности пешехода</vt:lpstr>
      <vt:lpstr>Обязанности пешехода</vt:lpstr>
      <vt:lpstr>Пешеходная инфраструктура </vt:lpstr>
      <vt:lpstr>Пешеходная инфраструктура </vt:lpstr>
      <vt:lpstr>Пешеходная инфраструктура </vt:lpstr>
      <vt:lpstr>Пешеходная инфраструктура </vt:lpstr>
      <vt:lpstr>Пешеходная инфраструктура </vt:lpstr>
      <vt:lpstr>Пешеходный переход </vt:lpstr>
      <vt:lpstr>Пешеходный переход </vt:lpstr>
      <vt:lpstr>Опасности, поджидающие пешехода 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10</cp:revision>
  <dcterms:created xsi:type="dcterms:W3CDTF">2020-12-08T11:33:13Z</dcterms:created>
  <dcterms:modified xsi:type="dcterms:W3CDTF">2020-12-12T17:39:35Z</dcterms:modified>
</cp:coreProperties>
</file>